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735ecddf0646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30f844c852458d"/>
  </p:sldMasterIdLst>
  <p:sldIdLst>
    <p:sldId xmlns:r="http://schemas.openxmlformats.org/officeDocument/2006/relationships" id="256" r:id="R7c46531709124b07"/>
    <p:sldId xmlns:r="http://schemas.openxmlformats.org/officeDocument/2006/relationships" id="257" r:id="R50968f875a394357"/>
    <p:sldId xmlns:r="http://schemas.openxmlformats.org/officeDocument/2006/relationships" id="258" r:id="R1f1ed47608094629"/>
    <p:sldId xmlns:r="http://schemas.openxmlformats.org/officeDocument/2006/relationships" id="259" r:id="R6f7f74df48844318"/>
    <p:sldId xmlns:r="http://schemas.openxmlformats.org/officeDocument/2006/relationships" id="260" r:id="R3016a447a66a44b1"/>
    <p:sldId xmlns:r="http://schemas.openxmlformats.org/officeDocument/2006/relationships" id="261" r:id="R42225a37a82b4e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30f844c852458d" /><Relationship Type="http://schemas.openxmlformats.org/officeDocument/2006/relationships/slide" Target="/ppt/slides/slide1.xml" Id="R7c46531709124b07" /><Relationship Type="http://schemas.openxmlformats.org/officeDocument/2006/relationships/slide" Target="/ppt/slides/slide2.xml" Id="R50968f875a394357" /><Relationship Type="http://schemas.openxmlformats.org/officeDocument/2006/relationships/slide" Target="/ppt/slides/slide3.xml" Id="R1f1ed47608094629" /><Relationship Type="http://schemas.openxmlformats.org/officeDocument/2006/relationships/slide" Target="/ppt/slides/slide4.xml" Id="R6f7f74df48844318" /><Relationship Type="http://schemas.openxmlformats.org/officeDocument/2006/relationships/slide" Target="/ppt/slides/slide5.xml" Id="R3016a447a66a44b1" /><Relationship Type="http://schemas.openxmlformats.org/officeDocument/2006/relationships/slide" Target="/ppt/slides/slide6.xml" Id="R42225a37a82b4e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29492466a740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b365a90374716" /><Relationship Type="http://schemas.openxmlformats.org/officeDocument/2006/relationships/theme" Target="/ppt/slideMasters/theme/theme1.xml" Id="R78773ffdc40c4a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8b365a903747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6436306b943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286432d7342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5dfb1fa5f44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52618e3344e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59bcef48844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f52b292f842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PROMARINE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PROMARINE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98 649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962 287 387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PROMARINE AS</a:t>
            </a:r>
          </a:p>
        </p:txBody>
      </p:sp>
    </p:spTree>
  </p:cSld>
  <p:clrMapOvr>
    <a:masterClrMapping xmlns:a="http://schemas.openxmlformats.org/drawingml/2006/main"/>
  </p:clrMapOvr>
</p:sld>
</file>