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0eddda718444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c4c33693654ce7"/>
  </p:sldMasterIdLst>
  <p:sldIdLst>
    <p:sldId xmlns:r="http://schemas.openxmlformats.org/officeDocument/2006/relationships" id="256" r:id="Ra5c4c076517e4216"/>
    <p:sldId xmlns:r="http://schemas.openxmlformats.org/officeDocument/2006/relationships" id="257" r:id="R3125c5a6e6d14b96"/>
    <p:sldId xmlns:r="http://schemas.openxmlformats.org/officeDocument/2006/relationships" id="258" r:id="R02a6945f32d648ea"/>
    <p:sldId xmlns:r="http://schemas.openxmlformats.org/officeDocument/2006/relationships" id="259" r:id="Rc424b88af79a47ba"/>
    <p:sldId xmlns:r="http://schemas.openxmlformats.org/officeDocument/2006/relationships" id="260" r:id="Rcde1dc37f28e41e0"/>
    <p:sldId xmlns:r="http://schemas.openxmlformats.org/officeDocument/2006/relationships" id="261" r:id="Rc5fd9ff7a9654fab"/>
    <p:sldId xmlns:r="http://schemas.openxmlformats.org/officeDocument/2006/relationships" id="262" r:id="Ra9bf02b33e264d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4c33693654ce7" /><Relationship Type="http://schemas.openxmlformats.org/officeDocument/2006/relationships/slide" Target="/ppt/slides/slide1.xml" Id="Ra5c4c076517e4216" /><Relationship Type="http://schemas.openxmlformats.org/officeDocument/2006/relationships/slide" Target="/ppt/slides/slide2.xml" Id="R3125c5a6e6d14b96" /><Relationship Type="http://schemas.openxmlformats.org/officeDocument/2006/relationships/slide" Target="/ppt/slides/slide3.xml" Id="R02a6945f32d648ea" /><Relationship Type="http://schemas.openxmlformats.org/officeDocument/2006/relationships/slide" Target="/ppt/slides/slide4.xml" Id="Rc424b88af79a47ba" /><Relationship Type="http://schemas.openxmlformats.org/officeDocument/2006/relationships/slide" Target="/ppt/slides/slide5.xml" Id="Rcde1dc37f28e41e0" /><Relationship Type="http://schemas.openxmlformats.org/officeDocument/2006/relationships/slide" Target="/ppt/slides/slide6.xml" Id="Rc5fd9ff7a9654fab" /><Relationship Type="http://schemas.openxmlformats.org/officeDocument/2006/relationships/slide" Target="/ppt/slides/slide7.xml" Id="Ra9bf02b33e264d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1d76b25c04d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4b6ac753d40a1" /><Relationship Type="http://schemas.openxmlformats.org/officeDocument/2006/relationships/theme" Target="/ppt/slideMasters/theme/theme1.xml" Id="Rc30dffc4b92c43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d4b6ac753d40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0d5fcd887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46409c4654a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a38ae5e674e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9dc5f660e44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d5fb8317045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c33ddfd0f4b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1589f20bb42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VESTDAVIT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VESTDAVIT GRUPPEN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409 313 041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62 821 659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50 365 897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133 885 025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280 577 018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 INDUSTRIER AS  –  53,0 %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TATOMI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WIGAND DA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SOLAT DA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KALVE ATLE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5160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54 92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post@vestdavit.no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962 275 923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VESTDAVIT GRUPPEN AS</a:t>
            </a:r>
          </a:p>
        </p:txBody>
      </p:sp>
    </p:spTree>
  </p:cSld>
  <p:clrMapOvr>
    <a:masterClrMapping xmlns:a="http://schemas.openxmlformats.org/drawingml/2006/main"/>
  </p:clrMapOvr>
</p:sld>
</file>