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1749c1eed844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853fa4f3d94c53"/>
  </p:sldMasterIdLst>
  <p:sldIdLst>
    <p:sldId xmlns:r="http://schemas.openxmlformats.org/officeDocument/2006/relationships" id="256" r:id="R02a10be916164110"/>
    <p:sldId xmlns:r="http://schemas.openxmlformats.org/officeDocument/2006/relationships" id="257" r:id="R2899470a0aa24509"/>
    <p:sldId xmlns:r="http://schemas.openxmlformats.org/officeDocument/2006/relationships" id="258" r:id="Ra67789ad19b44579"/>
    <p:sldId xmlns:r="http://schemas.openxmlformats.org/officeDocument/2006/relationships" id="259" r:id="R6c17d275782d4db2"/>
    <p:sldId xmlns:r="http://schemas.openxmlformats.org/officeDocument/2006/relationships" id="260" r:id="R46567b776e1e44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53fa4f3d94c53" /><Relationship Type="http://schemas.openxmlformats.org/officeDocument/2006/relationships/slide" Target="/ppt/slides/slide1.xml" Id="R02a10be916164110" /><Relationship Type="http://schemas.openxmlformats.org/officeDocument/2006/relationships/slide" Target="/ppt/slides/slide2.xml" Id="R2899470a0aa24509" /><Relationship Type="http://schemas.openxmlformats.org/officeDocument/2006/relationships/slide" Target="/ppt/slides/slide3.xml" Id="Ra67789ad19b44579" /><Relationship Type="http://schemas.openxmlformats.org/officeDocument/2006/relationships/slide" Target="/ppt/slides/slide4.xml" Id="R6c17d275782d4db2" /><Relationship Type="http://schemas.openxmlformats.org/officeDocument/2006/relationships/slide" Target="/ppt/slides/slide5.xml" Id="R46567b776e1e44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400e3e1d934e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9b28d20c34b04" /><Relationship Type="http://schemas.openxmlformats.org/officeDocument/2006/relationships/theme" Target="/ppt/slideMasters/theme/theme1.xml" Id="R1192dadf0d034c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89b28d20c34b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a7dbee57e49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7b539d58147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b4f10088348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806a4ea6949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f81a136ba44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HAUGSMARK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HAUGSMARK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HAUGSMARK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HAUGSMARK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HAUGSMARK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HAUGSMARK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962 268 706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HAUGSMARK AS</a:t>
            </a:r>
          </a:p>
        </p:txBody>
      </p:sp>
    </p:spTree>
  </p:cSld>
  <p:clrMapOvr>
    <a:masterClrMapping xmlns:a="http://schemas.openxmlformats.org/drawingml/2006/main"/>
  </p:clrMapOvr>
</p:sld>
</file>