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f3a0e916b446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249926469498b"/>
  </p:sldMasterIdLst>
  <p:sldIdLst>
    <p:sldId xmlns:r="http://schemas.openxmlformats.org/officeDocument/2006/relationships" id="256" r:id="R67f3fc2c0e02450a"/>
    <p:sldId xmlns:r="http://schemas.openxmlformats.org/officeDocument/2006/relationships" id="257" r:id="R6563101cb698477f"/>
    <p:sldId xmlns:r="http://schemas.openxmlformats.org/officeDocument/2006/relationships" id="258" r:id="R1fde4ba2ca7e4af9"/>
    <p:sldId xmlns:r="http://schemas.openxmlformats.org/officeDocument/2006/relationships" id="259" r:id="Rd90e7b88ee2a4ba3"/>
    <p:sldId xmlns:r="http://schemas.openxmlformats.org/officeDocument/2006/relationships" id="260" r:id="R5758378f20d6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249926469498b" /><Relationship Type="http://schemas.openxmlformats.org/officeDocument/2006/relationships/slide" Target="/ppt/slides/slide1.xml" Id="R67f3fc2c0e02450a" /><Relationship Type="http://schemas.openxmlformats.org/officeDocument/2006/relationships/slide" Target="/ppt/slides/slide2.xml" Id="R6563101cb698477f" /><Relationship Type="http://schemas.openxmlformats.org/officeDocument/2006/relationships/slide" Target="/ppt/slides/slide3.xml" Id="R1fde4ba2ca7e4af9" /><Relationship Type="http://schemas.openxmlformats.org/officeDocument/2006/relationships/slide" Target="/ppt/slides/slide4.xml" Id="Rd90e7b88ee2a4ba3" /><Relationship Type="http://schemas.openxmlformats.org/officeDocument/2006/relationships/slide" Target="/ppt/slides/slide5.xml" Id="R5758378f20d6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de277de15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4aa31d5944df9" /><Relationship Type="http://schemas.openxmlformats.org/officeDocument/2006/relationships/theme" Target="/ppt/slideMasters/theme/theme1.xml" Id="Rb1659f707390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4aa31d5944d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2a46a62a7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afada25c9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9d4725dff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e83fde940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634894f91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RANA UNDERVANNSSPRENGNING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UNDERVANNSSPRENGNING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UNDERVANNSSPRENGNING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UNDERVANNSSPRENGNING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UNDERVANNSSPRENGNING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UNDERVANNSSPRENGNING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962 249 590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UNDERVANNSSPRENGNING AS</a:t>
            </a:r>
          </a:p>
        </p:txBody>
      </p:sp>
    </p:spTree>
  </p:cSld>
  <p:clrMapOvr>
    <a:masterClrMapping xmlns:a="http://schemas.openxmlformats.org/drawingml/2006/main"/>
  </p:clrMapOvr>
</p:sld>
</file>