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72fd5284b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3a8cd73224f5b"/>
  </p:sldMasterIdLst>
  <p:sldIdLst>
    <p:sldId xmlns:r="http://schemas.openxmlformats.org/officeDocument/2006/relationships" id="256" r:id="Rb5b8645a5f234d04"/>
    <p:sldId xmlns:r="http://schemas.openxmlformats.org/officeDocument/2006/relationships" id="257" r:id="Rb48ff15a80a24a04"/>
    <p:sldId xmlns:r="http://schemas.openxmlformats.org/officeDocument/2006/relationships" id="258" r:id="Rdb20677dc0164619"/>
    <p:sldId xmlns:r="http://schemas.openxmlformats.org/officeDocument/2006/relationships" id="259" r:id="Rba695b547bcf438a"/>
    <p:sldId xmlns:r="http://schemas.openxmlformats.org/officeDocument/2006/relationships" id="260" r:id="R5b6229b8f02d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3a8cd73224f5b" /><Relationship Type="http://schemas.openxmlformats.org/officeDocument/2006/relationships/slide" Target="/ppt/slides/slide1.xml" Id="Rb5b8645a5f234d04" /><Relationship Type="http://schemas.openxmlformats.org/officeDocument/2006/relationships/slide" Target="/ppt/slides/slide2.xml" Id="Rb48ff15a80a24a04" /><Relationship Type="http://schemas.openxmlformats.org/officeDocument/2006/relationships/slide" Target="/ppt/slides/slide3.xml" Id="Rdb20677dc0164619" /><Relationship Type="http://schemas.openxmlformats.org/officeDocument/2006/relationships/slide" Target="/ppt/slides/slide4.xml" Id="Rba695b547bcf438a" /><Relationship Type="http://schemas.openxmlformats.org/officeDocument/2006/relationships/slide" Target="/ppt/slides/slide5.xml" Id="R5b6229b8f02d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c75183e28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a2e43e0624770" /><Relationship Type="http://schemas.openxmlformats.org/officeDocument/2006/relationships/theme" Target="/ppt/slideMasters/theme/theme1.xml" Id="R2f91a32569ef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a2e43e06247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576d3fec4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e6888beed45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02591ffc2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3815dfcd5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305733e44f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FREIGHT BROKERS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FREIGHT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FREIGHT BROKERS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FREIGHT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FREIGHT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FREIGHT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962 197 116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FREIGHT BROKERS AS</a:t>
            </a:r>
          </a:p>
        </p:txBody>
      </p:sp>
    </p:spTree>
  </p:cSld>
  <p:clrMapOvr>
    <a:masterClrMapping xmlns:a="http://schemas.openxmlformats.org/drawingml/2006/main"/>
  </p:clrMapOvr>
</p:sld>
</file>