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b4729ce5c142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bd25f0254245ba"/>
  </p:sldMasterIdLst>
  <p:sldIdLst>
    <p:sldId xmlns:r="http://schemas.openxmlformats.org/officeDocument/2006/relationships" id="256" r:id="R3defc5faac424bea"/>
    <p:sldId xmlns:r="http://schemas.openxmlformats.org/officeDocument/2006/relationships" id="257" r:id="Rf20279447ac9482d"/>
    <p:sldId xmlns:r="http://schemas.openxmlformats.org/officeDocument/2006/relationships" id="258" r:id="R082c2f99ffe04f94"/>
    <p:sldId xmlns:r="http://schemas.openxmlformats.org/officeDocument/2006/relationships" id="259" r:id="R3b2976307bc24853"/>
    <p:sldId xmlns:r="http://schemas.openxmlformats.org/officeDocument/2006/relationships" id="260" r:id="R4bcf4a18ebd44217"/>
    <p:sldId xmlns:r="http://schemas.openxmlformats.org/officeDocument/2006/relationships" id="261" r:id="R6b33ff5dc6cd4a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bd25f0254245ba" /><Relationship Type="http://schemas.openxmlformats.org/officeDocument/2006/relationships/slide" Target="/ppt/slides/slide1.xml" Id="R3defc5faac424bea" /><Relationship Type="http://schemas.openxmlformats.org/officeDocument/2006/relationships/slide" Target="/ppt/slides/slide2.xml" Id="Rf20279447ac9482d" /><Relationship Type="http://schemas.openxmlformats.org/officeDocument/2006/relationships/slide" Target="/ppt/slides/slide3.xml" Id="R082c2f99ffe04f94" /><Relationship Type="http://schemas.openxmlformats.org/officeDocument/2006/relationships/slide" Target="/ppt/slides/slide4.xml" Id="R3b2976307bc24853" /><Relationship Type="http://schemas.openxmlformats.org/officeDocument/2006/relationships/slide" Target="/ppt/slides/slide5.xml" Id="R4bcf4a18ebd44217" /><Relationship Type="http://schemas.openxmlformats.org/officeDocument/2006/relationships/slide" Target="/ppt/slides/slide6.xml" Id="R6b33ff5dc6cd4a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f208d95a274d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bea65a18042dc" /><Relationship Type="http://schemas.openxmlformats.org/officeDocument/2006/relationships/theme" Target="/ppt/slideMasters/theme/theme1.xml" Id="Rd651c4d335b746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8bea65a18042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a5216a7384c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0a4001b62d49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e579cd21a46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749174a5742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c8444fefd46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996fa7df14c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OGATIL SOLUTIONS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OGATIL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OGATIL SOLUTIONS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OGATIL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OGATIL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OGATIL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10 062 960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−1 664 115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−1 986 556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1 352 418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7 544 275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OGATIL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962 149 553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OGATIL SOLUTIONS AS</a:t>
            </a:r>
          </a:p>
        </p:txBody>
      </p:sp>
    </p:spTree>
  </p:cSld>
  <p:clrMapOvr>
    <a:masterClrMapping xmlns:a="http://schemas.openxmlformats.org/drawingml/2006/main"/>
  </p:clrMapOvr>
</p:sld>
</file>