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dad2b84d1124f2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e1b9aca306b4dec"/>
  </p:sldMasterIdLst>
  <p:sldIdLst>
    <p:sldId xmlns:r="http://schemas.openxmlformats.org/officeDocument/2006/relationships" id="256" r:id="R57ece4d6a59d4e8c"/>
    <p:sldId xmlns:r="http://schemas.openxmlformats.org/officeDocument/2006/relationships" id="257" r:id="R4b9d25e63cb3493d"/>
    <p:sldId xmlns:r="http://schemas.openxmlformats.org/officeDocument/2006/relationships" id="258" r:id="R323dcd760fa14c1a"/>
    <p:sldId xmlns:r="http://schemas.openxmlformats.org/officeDocument/2006/relationships" id="259" r:id="Re88190affad148d6"/>
    <p:sldId xmlns:r="http://schemas.openxmlformats.org/officeDocument/2006/relationships" id="260" r:id="R32af3876bfe04625"/>
    <p:sldId xmlns:r="http://schemas.openxmlformats.org/officeDocument/2006/relationships" id="261" r:id="Rc248009001424463"/>
    <p:sldId xmlns:r="http://schemas.openxmlformats.org/officeDocument/2006/relationships" id="262" r:id="R89f86b2f6db3460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e1b9aca306b4dec" /><Relationship Type="http://schemas.openxmlformats.org/officeDocument/2006/relationships/slide" Target="/ppt/slides/slide1.xml" Id="R57ece4d6a59d4e8c" /><Relationship Type="http://schemas.openxmlformats.org/officeDocument/2006/relationships/slide" Target="/ppt/slides/slide2.xml" Id="R4b9d25e63cb3493d" /><Relationship Type="http://schemas.openxmlformats.org/officeDocument/2006/relationships/slide" Target="/ppt/slides/slide3.xml" Id="R323dcd760fa14c1a" /><Relationship Type="http://schemas.openxmlformats.org/officeDocument/2006/relationships/slide" Target="/ppt/slides/slide4.xml" Id="Re88190affad148d6" /><Relationship Type="http://schemas.openxmlformats.org/officeDocument/2006/relationships/slide" Target="/ppt/slides/slide5.xml" Id="R32af3876bfe04625" /><Relationship Type="http://schemas.openxmlformats.org/officeDocument/2006/relationships/slide" Target="/ppt/slides/slide6.xml" Id="Rc248009001424463" /><Relationship Type="http://schemas.openxmlformats.org/officeDocument/2006/relationships/slide" Target="/ppt/slides/slide7.xml" Id="R89f86b2f6db3460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a2f39e7f7f04d5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996c332a834697" /><Relationship Type="http://schemas.openxmlformats.org/officeDocument/2006/relationships/theme" Target="/ppt/slideMasters/theme/theme1.xml" Id="Ra444e431546d430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9996c332a83469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ec0f1be0b9442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5c48a37f4543a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e51a1b4ecd411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692cad220d407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a26366f2e3499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22bd94096349c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ca29f1e7fd445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ÅSANE BYGGMESTERFORRETNING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ÅSANE BYGGMESTERFORRETNING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ÅSANE BYGGMESTERFORRETNING AS ble etablert [år] og holder til i Ulset.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ÅSANE BYGGMESTERFORRETNING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ÅSANE BYGGMESTERFORRETNING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ÅSANE BYGGMESTERFORRETNING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639 094 718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50 087 545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46 957 761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51 545 118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405 515 987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ÅSANE BYGGMESTERFORRETNING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LAB AS  –  85,0 %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MARMOR BYGG AS  –  15,0 %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ÅSANE BYGGMESTERFORRETNING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Hesthaugvegen 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5119 Ulset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55 39 39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info@aabf.no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962 116 663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ÅSANE BYGGMESTERFORRETNING AS</a:t>
            </a:r>
          </a:p>
        </p:txBody>
      </p:sp>
    </p:spTree>
  </p:cSld>
  <p:clrMapOvr>
    <a:masterClrMapping xmlns:a="http://schemas.openxmlformats.org/drawingml/2006/main"/>
  </p:clrMapOvr>
</p:sld>
</file>