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a1fc7a0662f43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e48891a1c74773"/>
  </p:sldMasterIdLst>
  <p:sldIdLst>
    <p:sldId xmlns:r="http://schemas.openxmlformats.org/officeDocument/2006/relationships" id="256" r:id="R96ebf324151247a5"/>
    <p:sldId xmlns:r="http://schemas.openxmlformats.org/officeDocument/2006/relationships" id="257" r:id="R94e68ca9b192474f"/>
    <p:sldId xmlns:r="http://schemas.openxmlformats.org/officeDocument/2006/relationships" id="258" r:id="Rc1d3ba5b2f5b4960"/>
    <p:sldId xmlns:r="http://schemas.openxmlformats.org/officeDocument/2006/relationships" id="259" r:id="Rb05a2d3f9396412c"/>
    <p:sldId xmlns:r="http://schemas.openxmlformats.org/officeDocument/2006/relationships" id="260" r:id="R797337c99f374fac"/>
    <p:sldId xmlns:r="http://schemas.openxmlformats.org/officeDocument/2006/relationships" id="261" r:id="R95f1fc3e39864eba"/>
    <p:sldId xmlns:r="http://schemas.openxmlformats.org/officeDocument/2006/relationships" id="262" r:id="R5610a771086046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e48891a1c74773" /><Relationship Type="http://schemas.openxmlformats.org/officeDocument/2006/relationships/slide" Target="/ppt/slides/slide1.xml" Id="R96ebf324151247a5" /><Relationship Type="http://schemas.openxmlformats.org/officeDocument/2006/relationships/slide" Target="/ppt/slides/slide2.xml" Id="R94e68ca9b192474f" /><Relationship Type="http://schemas.openxmlformats.org/officeDocument/2006/relationships/slide" Target="/ppt/slides/slide3.xml" Id="Rc1d3ba5b2f5b4960" /><Relationship Type="http://schemas.openxmlformats.org/officeDocument/2006/relationships/slide" Target="/ppt/slides/slide4.xml" Id="Rb05a2d3f9396412c" /><Relationship Type="http://schemas.openxmlformats.org/officeDocument/2006/relationships/slide" Target="/ppt/slides/slide5.xml" Id="R797337c99f374fac" /><Relationship Type="http://schemas.openxmlformats.org/officeDocument/2006/relationships/slide" Target="/ppt/slides/slide6.xml" Id="R95f1fc3e39864eba" /><Relationship Type="http://schemas.openxmlformats.org/officeDocument/2006/relationships/slide" Target="/ppt/slides/slide7.xml" Id="R5610a771086046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e62f584aff47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861317a3324ceb" /><Relationship Type="http://schemas.openxmlformats.org/officeDocument/2006/relationships/theme" Target="/ppt/slideMasters/theme/theme1.xml" Id="R74cf75dbef3041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861317a3324c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4d766be3d948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a9aa2c8d8b49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4e6a8dc37f42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d974ece3fd4d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4d06a6c8de4e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b88c5c19f0462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8f3e4a1af3442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KRISTIANSUND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KRISTIANSUND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KRISTIANSUND INVEST AS ble etablert [år] og holder til i Kristiansund 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KRISTIANSUND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KRISTIANSUND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KRISTIANSUND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5 108 042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−168 561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−725 245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5 959 255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18 822 277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KRISTIANSUND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FOSNA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KRISTIANSUND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Skolegata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6509 Kristiansund 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58 99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962 089 178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KRISTIANSUND INVEST AS</a:t>
            </a:r>
          </a:p>
        </p:txBody>
      </p:sp>
    </p:spTree>
  </p:cSld>
  <p:clrMapOvr>
    <a:masterClrMapping xmlns:a="http://schemas.openxmlformats.org/drawingml/2006/main"/>
  </p:clrMapOvr>
</p:sld>
</file>