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1974c195e040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5e2944fbe94fb5"/>
  </p:sldMasterIdLst>
  <p:sldIdLst>
    <p:sldId xmlns:r="http://schemas.openxmlformats.org/officeDocument/2006/relationships" id="256" r:id="R89b148e7105c4a16"/>
    <p:sldId xmlns:r="http://schemas.openxmlformats.org/officeDocument/2006/relationships" id="257" r:id="R4cfd1c934d0c47bc"/>
    <p:sldId xmlns:r="http://schemas.openxmlformats.org/officeDocument/2006/relationships" id="258" r:id="R8bf6b2dcd90141e4"/>
    <p:sldId xmlns:r="http://schemas.openxmlformats.org/officeDocument/2006/relationships" id="259" r:id="R2a33f1a7deb14021"/>
    <p:sldId xmlns:r="http://schemas.openxmlformats.org/officeDocument/2006/relationships" id="260" r:id="Re516e2d8486b41ce"/>
    <p:sldId xmlns:r="http://schemas.openxmlformats.org/officeDocument/2006/relationships" id="261" r:id="R5a8fd68bc2664220"/>
    <p:sldId xmlns:r="http://schemas.openxmlformats.org/officeDocument/2006/relationships" id="262" r:id="Rf50972d34f3040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e2944fbe94fb5" /><Relationship Type="http://schemas.openxmlformats.org/officeDocument/2006/relationships/slide" Target="/ppt/slides/slide1.xml" Id="R89b148e7105c4a16" /><Relationship Type="http://schemas.openxmlformats.org/officeDocument/2006/relationships/slide" Target="/ppt/slides/slide2.xml" Id="R4cfd1c934d0c47bc" /><Relationship Type="http://schemas.openxmlformats.org/officeDocument/2006/relationships/slide" Target="/ppt/slides/slide3.xml" Id="R8bf6b2dcd90141e4" /><Relationship Type="http://schemas.openxmlformats.org/officeDocument/2006/relationships/slide" Target="/ppt/slides/slide4.xml" Id="R2a33f1a7deb14021" /><Relationship Type="http://schemas.openxmlformats.org/officeDocument/2006/relationships/slide" Target="/ppt/slides/slide5.xml" Id="Re516e2d8486b41ce" /><Relationship Type="http://schemas.openxmlformats.org/officeDocument/2006/relationships/slide" Target="/ppt/slides/slide6.xml" Id="R5a8fd68bc2664220" /><Relationship Type="http://schemas.openxmlformats.org/officeDocument/2006/relationships/slide" Target="/ppt/slides/slide7.xml" Id="Rf50972d34f3040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0a904f6154b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ae3eb696c4468" /><Relationship Type="http://schemas.openxmlformats.org/officeDocument/2006/relationships/theme" Target="/ppt/slideMasters/theme/theme1.xml" Id="R00dcf5fa9d1a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dae3eb696c44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3819188f14e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6ba6ab007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d3d4cdd8a49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9baf8c421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29bc227e243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a768b2c8544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6d755830c4b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TJELDBERGODDEN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TJELDBERGODDEN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TJELDBERGODDEN AS ble etablert [år] og holder til i Kjørsvikbugen.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TJELDBERGODDEN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TJELDBERGODDEN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TJELDBERGODDEN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1 345 903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189 377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5 451 484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6 774 955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TJELDBERGODDEN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JOHAN GOA  –  36,5 %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TORSETH  –  36,5 %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ULFSNES  –  27,0 %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TJELDBERGODDEN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Tennhaugvegen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6699 Kjørsvikbugen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79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962 079 490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TJELDBERGODDEN AS</a:t>
            </a:r>
          </a:p>
        </p:txBody>
      </p:sp>
    </p:spTree>
  </p:cSld>
  <p:clrMapOvr>
    <a:masterClrMapping xmlns:a="http://schemas.openxmlformats.org/drawingml/2006/main"/>
  </p:clrMapOvr>
</p:sld>
</file>