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5303c79db34c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9fc18d12754715"/>
  </p:sldMasterIdLst>
  <p:sldIdLst>
    <p:sldId xmlns:r="http://schemas.openxmlformats.org/officeDocument/2006/relationships" id="256" r:id="R5a9676c52fd8417e"/>
    <p:sldId xmlns:r="http://schemas.openxmlformats.org/officeDocument/2006/relationships" id="257" r:id="R04b59e250bed4553"/>
    <p:sldId xmlns:r="http://schemas.openxmlformats.org/officeDocument/2006/relationships" id="258" r:id="Rafdf32bccc6a46b7"/>
    <p:sldId xmlns:r="http://schemas.openxmlformats.org/officeDocument/2006/relationships" id="259" r:id="R2e36ed827d1c43c3"/>
    <p:sldId xmlns:r="http://schemas.openxmlformats.org/officeDocument/2006/relationships" id="260" r:id="R240a6eef1ef146aa"/>
    <p:sldId xmlns:r="http://schemas.openxmlformats.org/officeDocument/2006/relationships" id="261" r:id="Rc20c8fdb3c1647f3"/>
    <p:sldId xmlns:r="http://schemas.openxmlformats.org/officeDocument/2006/relationships" id="262" r:id="Rf6128dfedb0341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9fc18d12754715" /><Relationship Type="http://schemas.openxmlformats.org/officeDocument/2006/relationships/slide" Target="/ppt/slides/slide1.xml" Id="R5a9676c52fd8417e" /><Relationship Type="http://schemas.openxmlformats.org/officeDocument/2006/relationships/slide" Target="/ppt/slides/slide2.xml" Id="R04b59e250bed4553" /><Relationship Type="http://schemas.openxmlformats.org/officeDocument/2006/relationships/slide" Target="/ppt/slides/slide3.xml" Id="Rafdf32bccc6a46b7" /><Relationship Type="http://schemas.openxmlformats.org/officeDocument/2006/relationships/slide" Target="/ppt/slides/slide4.xml" Id="R2e36ed827d1c43c3" /><Relationship Type="http://schemas.openxmlformats.org/officeDocument/2006/relationships/slide" Target="/ppt/slides/slide5.xml" Id="R240a6eef1ef146aa" /><Relationship Type="http://schemas.openxmlformats.org/officeDocument/2006/relationships/slide" Target="/ppt/slides/slide6.xml" Id="Rc20c8fdb3c1647f3" /><Relationship Type="http://schemas.openxmlformats.org/officeDocument/2006/relationships/slide" Target="/ppt/slides/slide7.xml" Id="Rf6128dfedb0341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1abfcdaef247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4b9c1d18b4808" /><Relationship Type="http://schemas.openxmlformats.org/officeDocument/2006/relationships/theme" Target="/ppt/slideMasters/theme/theme1.xml" Id="R7115e7bc42744d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64b9c1d18b48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1227dc0ca40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6bf0eb1a040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ab73ba19543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211ebd80042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73eea081649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e0550323b40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1cc2a32d646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PWC TAX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PWC TAX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PWC TAX SERVICES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PWC TAX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PWC TAX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PWC TAX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20 122 312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4 697 047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4 070 889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629 084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13 302 599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PWC TAX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ADVOKATFIRMAET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PWC TAX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02316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pwcts@pwc.com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962 066 321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PWC TAX SERVICES AS</a:t>
            </a:r>
          </a:p>
        </p:txBody>
      </p:sp>
    </p:spTree>
  </p:cSld>
  <p:clrMapOvr>
    <a:masterClrMapping xmlns:a="http://schemas.openxmlformats.org/drawingml/2006/main"/>
  </p:clrMapOvr>
</p:sld>
</file>