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cf92d4e1a248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f9c8a519804f66"/>
  </p:sldMasterIdLst>
  <p:sldIdLst>
    <p:sldId xmlns:r="http://schemas.openxmlformats.org/officeDocument/2006/relationships" id="256" r:id="Raabdd1841b134cc0"/>
    <p:sldId xmlns:r="http://schemas.openxmlformats.org/officeDocument/2006/relationships" id="257" r:id="Rd1fac05b65824665"/>
    <p:sldId xmlns:r="http://schemas.openxmlformats.org/officeDocument/2006/relationships" id="258" r:id="R583aee6ba07946e0"/>
    <p:sldId xmlns:r="http://schemas.openxmlformats.org/officeDocument/2006/relationships" id="259" r:id="Re7dea49b78f44a21"/>
    <p:sldId xmlns:r="http://schemas.openxmlformats.org/officeDocument/2006/relationships" id="260" r:id="R93cafb97e3ed4760"/>
    <p:sldId xmlns:r="http://schemas.openxmlformats.org/officeDocument/2006/relationships" id="261" r:id="R4b22f957ff0c4ae4"/>
    <p:sldId xmlns:r="http://schemas.openxmlformats.org/officeDocument/2006/relationships" id="262" r:id="R14b6f2694a8542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9c8a519804f66" /><Relationship Type="http://schemas.openxmlformats.org/officeDocument/2006/relationships/slide" Target="/ppt/slides/slide1.xml" Id="Raabdd1841b134cc0" /><Relationship Type="http://schemas.openxmlformats.org/officeDocument/2006/relationships/slide" Target="/ppt/slides/slide2.xml" Id="Rd1fac05b65824665" /><Relationship Type="http://schemas.openxmlformats.org/officeDocument/2006/relationships/slide" Target="/ppt/slides/slide3.xml" Id="R583aee6ba07946e0" /><Relationship Type="http://schemas.openxmlformats.org/officeDocument/2006/relationships/slide" Target="/ppt/slides/slide4.xml" Id="Re7dea49b78f44a21" /><Relationship Type="http://schemas.openxmlformats.org/officeDocument/2006/relationships/slide" Target="/ppt/slides/slide5.xml" Id="R93cafb97e3ed4760" /><Relationship Type="http://schemas.openxmlformats.org/officeDocument/2006/relationships/slide" Target="/ppt/slides/slide6.xml" Id="R4b22f957ff0c4ae4" /><Relationship Type="http://schemas.openxmlformats.org/officeDocument/2006/relationships/slide" Target="/ppt/slides/slide7.xml" Id="R14b6f2694a8542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2ead1322246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5f9718d804172" /><Relationship Type="http://schemas.openxmlformats.org/officeDocument/2006/relationships/theme" Target="/ppt/slideMasters/theme/theme1.xml" Id="R0d3bf7b5480047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25f9718d8041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bd406242545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06ece5ec34f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18b0823924b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4bed513dc43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f29e1d53b48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5a76d47c049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a5edb9de440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DOLVIK BÅTBYGGERI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DOLVIK BÅTBYGGERI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DOLVIK BÅTBYGGERI AS ble etablert [år] og holder til i Strusshamn.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DOLVIK BÅTBYGGERI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DOLVIK BÅTBYGGERI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DOLVIK BÅTBYGGERI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10 182 694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−974 752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−1 000 338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4 632 681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DOLVIK BÅTBYGGERI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SAVLAND STEIN ERIK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SAVLAND TROND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DOLVIK BÅTBYGGERI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Marikoven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5302 Strusshamn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14 43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962 053 084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DOLVIK BÅTBYGGERI AS</a:t>
            </a:r>
          </a:p>
        </p:txBody>
      </p:sp>
    </p:spTree>
  </p:cSld>
  <p:clrMapOvr>
    <a:masterClrMapping xmlns:a="http://schemas.openxmlformats.org/drawingml/2006/main"/>
  </p:clrMapOvr>
</p:sld>
</file>