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320dc9e5b4c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bb0f87f104d6f"/>
  </p:sldMasterIdLst>
  <p:sldIdLst>
    <p:sldId xmlns:r="http://schemas.openxmlformats.org/officeDocument/2006/relationships" id="256" r:id="R3c6bf5073ffd40df"/>
    <p:sldId xmlns:r="http://schemas.openxmlformats.org/officeDocument/2006/relationships" id="257" r:id="R1efde483db224ed3"/>
    <p:sldId xmlns:r="http://schemas.openxmlformats.org/officeDocument/2006/relationships" id="258" r:id="Rd803203b287f46c5"/>
    <p:sldId xmlns:r="http://schemas.openxmlformats.org/officeDocument/2006/relationships" id="259" r:id="R3558f662118c4b2d"/>
    <p:sldId xmlns:r="http://schemas.openxmlformats.org/officeDocument/2006/relationships" id="260" r:id="Rb2a7bab61c4b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bb0f87f104d6f" /><Relationship Type="http://schemas.openxmlformats.org/officeDocument/2006/relationships/slide" Target="/ppt/slides/slide1.xml" Id="R3c6bf5073ffd40df" /><Relationship Type="http://schemas.openxmlformats.org/officeDocument/2006/relationships/slide" Target="/ppt/slides/slide2.xml" Id="R1efde483db224ed3" /><Relationship Type="http://schemas.openxmlformats.org/officeDocument/2006/relationships/slide" Target="/ppt/slides/slide3.xml" Id="Rd803203b287f46c5" /><Relationship Type="http://schemas.openxmlformats.org/officeDocument/2006/relationships/slide" Target="/ppt/slides/slide4.xml" Id="R3558f662118c4b2d" /><Relationship Type="http://schemas.openxmlformats.org/officeDocument/2006/relationships/slide" Target="/ppt/slides/slide5.xml" Id="Rb2a7bab61c4b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be3b216cf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f5f494d814ab9" /><Relationship Type="http://schemas.openxmlformats.org/officeDocument/2006/relationships/theme" Target="/ppt/slideMasters/theme/theme1.xml" Id="R7a8f7de5100d4d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3f5f494d81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3a5a2f4a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1193de2c64d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036bbd92e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dca43f5424c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b035ae7c8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962 023 932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ALMO EIENDOM AS</a:t>
            </a:r>
          </a:p>
        </p:txBody>
      </p:sp>
    </p:spTree>
  </p:cSld>
  <p:clrMapOvr>
    <a:masterClrMapping xmlns:a="http://schemas.openxmlformats.org/drawingml/2006/main"/>
  </p:clrMapOvr>
</p:sld>
</file>