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2627bf66e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a343662f448ba"/>
  </p:sldMasterIdLst>
  <p:sldIdLst>
    <p:sldId xmlns:r="http://schemas.openxmlformats.org/officeDocument/2006/relationships" id="256" r:id="Ra5c9272c882e44e6"/>
    <p:sldId xmlns:r="http://schemas.openxmlformats.org/officeDocument/2006/relationships" id="257" r:id="R481325e668554f9e"/>
    <p:sldId xmlns:r="http://schemas.openxmlformats.org/officeDocument/2006/relationships" id="258" r:id="R5f033acd9654414f"/>
    <p:sldId xmlns:r="http://schemas.openxmlformats.org/officeDocument/2006/relationships" id="259" r:id="Rd68c365c14be4df8"/>
    <p:sldId xmlns:r="http://schemas.openxmlformats.org/officeDocument/2006/relationships" id="260" r:id="R1718bca0c9fc408d"/>
    <p:sldId xmlns:r="http://schemas.openxmlformats.org/officeDocument/2006/relationships" id="261" r:id="R4950c28b3c0e40e5"/>
    <p:sldId xmlns:r="http://schemas.openxmlformats.org/officeDocument/2006/relationships" id="262" r:id="R422547d1cbb3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a343662f448ba" /><Relationship Type="http://schemas.openxmlformats.org/officeDocument/2006/relationships/slide" Target="/ppt/slides/slide1.xml" Id="Ra5c9272c882e44e6" /><Relationship Type="http://schemas.openxmlformats.org/officeDocument/2006/relationships/slide" Target="/ppt/slides/slide2.xml" Id="R481325e668554f9e" /><Relationship Type="http://schemas.openxmlformats.org/officeDocument/2006/relationships/slide" Target="/ppt/slides/slide3.xml" Id="R5f033acd9654414f" /><Relationship Type="http://schemas.openxmlformats.org/officeDocument/2006/relationships/slide" Target="/ppt/slides/slide4.xml" Id="Rd68c365c14be4df8" /><Relationship Type="http://schemas.openxmlformats.org/officeDocument/2006/relationships/slide" Target="/ppt/slides/slide5.xml" Id="R1718bca0c9fc408d" /><Relationship Type="http://schemas.openxmlformats.org/officeDocument/2006/relationships/slide" Target="/ppt/slides/slide6.xml" Id="R4950c28b3c0e40e5" /><Relationship Type="http://schemas.openxmlformats.org/officeDocument/2006/relationships/slide" Target="/ppt/slides/slide7.xml" Id="R422547d1cbb3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a6c7747f9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f8f644214743" /><Relationship Type="http://schemas.openxmlformats.org/officeDocument/2006/relationships/theme" Target="/ppt/slideMasters/theme/theme1.xml" Id="R87de06c5d042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bf8f64421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a3c852824d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be30aac5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f97ab25fb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e2b5dcc91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ea09b436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ac399fcf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95b8b4d3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LEMBACH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LEMBACH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46 628 598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BEYLEGAARD THOMAS LEMBACH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 BRITA CECILIE B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BEYLEGAARD ØYVIND L L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51 85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961 994 713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