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d70c309bd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385a1a8cf4a9a"/>
  </p:sldMasterIdLst>
  <p:sldIdLst>
    <p:sldId xmlns:r="http://schemas.openxmlformats.org/officeDocument/2006/relationships" id="256" r:id="Re160014e988e413a"/>
    <p:sldId xmlns:r="http://schemas.openxmlformats.org/officeDocument/2006/relationships" id="257" r:id="Rba51028333ad45a7"/>
    <p:sldId xmlns:r="http://schemas.openxmlformats.org/officeDocument/2006/relationships" id="258" r:id="R04f815cfa81e4aff"/>
    <p:sldId xmlns:r="http://schemas.openxmlformats.org/officeDocument/2006/relationships" id="259" r:id="R0586eb0b1ab14f91"/>
    <p:sldId xmlns:r="http://schemas.openxmlformats.org/officeDocument/2006/relationships" id="260" r:id="Rb3f83aee5aff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385a1a8cf4a9a" /><Relationship Type="http://schemas.openxmlformats.org/officeDocument/2006/relationships/slide" Target="/ppt/slides/slide1.xml" Id="Re160014e988e413a" /><Relationship Type="http://schemas.openxmlformats.org/officeDocument/2006/relationships/slide" Target="/ppt/slides/slide2.xml" Id="Rba51028333ad45a7" /><Relationship Type="http://schemas.openxmlformats.org/officeDocument/2006/relationships/slide" Target="/ppt/slides/slide3.xml" Id="R04f815cfa81e4aff" /><Relationship Type="http://schemas.openxmlformats.org/officeDocument/2006/relationships/slide" Target="/ppt/slides/slide4.xml" Id="R0586eb0b1ab14f91" /><Relationship Type="http://schemas.openxmlformats.org/officeDocument/2006/relationships/slide" Target="/ppt/slides/slide5.xml" Id="Rb3f83aee5aff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0d223425a41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be3f994684101" /><Relationship Type="http://schemas.openxmlformats.org/officeDocument/2006/relationships/theme" Target="/ppt/slideMasters/theme/theme1.xml" Id="R2951dc4fa87241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ebe3f99468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16b03957540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d8d8a81cf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97dd4b65342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503c8feb3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9fa3e94c948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VÅRT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VÅRT 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961 940 109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VÅRT HUS AS</a:t>
            </a:r>
          </a:p>
        </p:txBody>
      </p:sp>
    </p:spTree>
  </p:cSld>
  <p:clrMapOvr>
    <a:masterClrMapping xmlns:a="http://schemas.openxmlformats.org/drawingml/2006/main"/>
  </p:clrMapOvr>
</p:sld>
</file>