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bd7a1c3952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c8998e17fd462b"/>
  </p:sldMasterIdLst>
  <p:sldIdLst>
    <p:sldId xmlns:r="http://schemas.openxmlformats.org/officeDocument/2006/relationships" id="256" r:id="R7431125f01894b09"/>
    <p:sldId xmlns:r="http://schemas.openxmlformats.org/officeDocument/2006/relationships" id="257" r:id="R622abf1c05544ce0"/>
    <p:sldId xmlns:r="http://schemas.openxmlformats.org/officeDocument/2006/relationships" id="258" r:id="R1b105767d9c440ee"/>
    <p:sldId xmlns:r="http://schemas.openxmlformats.org/officeDocument/2006/relationships" id="259" r:id="R161e810439504f56"/>
    <p:sldId xmlns:r="http://schemas.openxmlformats.org/officeDocument/2006/relationships" id="260" r:id="R95c2ce554440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c8998e17fd462b" /><Relationship Type="http://schemas.openxmlformats.org/officeDocument/2006/relationships/slide" Target="/ppt/slides/slide1.xml" Id="R7431125f01894b09" /><Relationship Type="http://schemas.openxmlformats.org/officeDocument/2006/relationships/slide" Target="/ppt/slides/slide2.xml" Id="R622abf1c05544ce0" /><Relationship Type="http://schemas.openxmlformats.org/officeDocument/2006/relationships/slide" Target="/ppt/slides/slide3.xml" Id="R1b105767d9c440ee" /><Relationship Type="http://schemas.openxmlformats.org/officeDocument/2006/relationships/slide" Target="/ppt/slides/slide4.xml" Id="R161e810439504f56" /><Relationship Type="http://schemas.openxmlformats.org/officeDocument/2006/relationships/slide" Target="/ppt/slides/slide5.xml" Id="R95c2ce554440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5a3057175247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7d3276bb245ba" /><Relationship Type="http://schemas.openxmlformats.org/officeDocument/2006/relationships/theme" Target="/ppt/slideMasters/theme/theme1.xml" Id="Rf243d7e6d2e34d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7d3276bb2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cf1ac6ec9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e60cb113b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02a0c35f447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894b3968c41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9520871f44b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GRATANGEN MEKANISKE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GRATANGEN MEKANISKE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GRATANGEN MEKANISKE 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GRATANGEN MEKANISKE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GRATANGEN MEKANISKE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GRATANGEN MEKANISKE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961 905 893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GRATANGEN MEKANISKE INDUSTRI AS</a:t>
            </a:r>
          </a:p>
        </p:txBody>
      </p:sp>
    </p:spTree>
  </p:cSld>
  <p:clrMapOvr>
    <a:masterClrMapping xmlns:a="http://schemas.openxmlformats.org/drawingml/2006/main"/>
  </p:clrMapOvr>
</p:sld>
</file>