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702aea2eca044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1fdc63d95341f8"/>
  </p:sldMasterIdLst>
  <p:sldIdLst>
    <p:sldId xmlns:r="http://schemas.openxmlformats.org/officeDocument/2006/relationships" id="256" r:id="R73b01ef26a9e43b9"/>
    <p:sldId xmlns:r="http://schemas.openxmlformats.org/officeDocument/2006/relationships" id="257" r:id="R10480d8dac674264"/>
    <p:sldId xmlns:r="http://schemas.openxmlformats.org/officeDocument/2006/relationships" id="258" r:id="R84f61a210f5544d0"/>
    <p:sldId xmlns:r="http://schemas.openxmlformats.org/officeDocument/2006/relationships" id="259" r:id="R8699eebfef6743a3"/>
    <p:sldId xmlns:r="http://schemas.openxmlformats.org/officeDocument/2006/relationships" id="260" r:id="R34a4c44e9e794b60"/>
    <p:sldId xmlns:r="http://schemas.openxmlformats.org/officeDocument/2006/relationships" id="261" r:id="R191025f4dc854b99"/>
    <p:sldId xmlns:r="http://schemas.openxmlformats.org/officeDocument/2006/relationships" id="262" r:id="R554b835e4e3f48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1fdc63d95341f8" /><Relationship Type="http://schemas.openxmlformats.org/officeDocument/2006/relationships/slide" Target="/ppt/slides/slide1.xml" Id="R73b01ef26a9e43b9" /><Relationship Type="http://schemas.openxmlformats.org/officeDocument/2006/relationships/slide" Target="/ppt/slides/slide2.xml" Id="R10480d8dac674264" /><Relationship Type="http://schemas.openxmlformats.org/officeDocument/2006/relationships/slide" Target="/ppt/slides/slide3.xml" Id="R84f61a210f5544d0" /><Relationship Type="http://schemas.openxmlformats.org/officeDocument/2006/relationships/slide" Target="/ppt/slides/slide4.xml" Id="R8699eebfef6743a3" /><Relationship Type="http://schemas.openxmlformats.org/officeDocument/2006/relationships/slide" Target="/ppt/slides/slide5.xml" Id="R34a4c44e9e794b60" /><Relationship Type="http://schemas.openxmlformats.org/officeDocument/2006/relationships/slide" Target="/ppt/slides/slide6.xml" Id="R191025f4dc854b99" /><Relationship Type="http://schemas.openxmlformats.org/officeDocument/2006/relationships/slide" Target="/ppt/slides/slide7.xml" Id="R554b835e4e3f48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d311fe49b24d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3b6254aede4157" /><Relationship Type="http://schemas.openxmlformats.org/officeDocument/2006/relationships/theme" Target="/ppt/slideMasters/theme/theme1.xml" Id="Rb8a403d884b243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3b6254aede41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e9060651d744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96feeba96a49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3351d5f47549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a7eb8a86ea43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e26db7293449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4493ed03114d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74e707a7df46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KJELLSTRAND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KJELLSTRAND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KJELLSTRAND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KJELLSTRAND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KJELLSTRAND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KJELLSTRAND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−194 950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−91 117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27 170 357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27 215 209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KJELLSTRAND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NORDPLAST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KJELLSTRAND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961 859 549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KJELLSTRAND EIENDOM AS</a:t>
            </a:r>
          </a:p>
        </p:txBody>
      </p:sp>
    </p:spTree>
  </p:cSld>
  <p:clrMapOvr>
    <a:masterClrMapping xmlns:a="http://schemas.openxmlformats.org/drawingml/2006/main"/>
  </p:clrMapOvr>
</p:sld>
</file>