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751e1c63c1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d79b702a54034"/>
  </p:sldMasterIdLst>
  <p:sldIdLst>
    <p:sldId xmlns:r="http://schemas.openxmlformats.org/officeDocument/2006/relationships" id="256" r:id="R9b162047f27446e7"/>
    <p:sldId xmlns:r="http://schemas.openxmlformats.org/officeDocument/2006/relationships" id="257" r:id="R0c972238661042a7"/>
    <p:sldId xmlns:r="http://schemas.openxmlformats.org/officeDocument/2006/relationships" id="258" r:id="Rd5750e757ea34299"/>
    <p:sldId xmlns:r="http://schemas.openxmlformats.org/officeDocument/2006/relationships" id="259" r:id="R39437cd88d2f492a"/>
    <p:sldId xmlns:r="http://schemas.openxmlformats.org/officeDocument/2006/relationships" id="260" r:id="Re4adc316dc784059"/>
    <p:sldId xmlns:r="http://schemas.openxmlformats.org/officeDocument/2006/relationships" id="261" r:id="Rf2f05f3eb068428c"/>
    <p:sldId xmlns:r="http://schemas.openxmlformats.org/officeDocument/2006/relationships" id="262" r:id="Refe6e38242f84c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d79b702a54034" /><Relationship Type="http://schemas.openxmlformats.org/officeDocument/2006/relationships/slide" Target="/ppt/slides/slide1.xml" Id="R9b162047f27446e7" /><Relationship Type="http://schemas.openxmlformats.org/officeDocument/2006/relationships/slide" Target="/ppt/slides/slide2.xml" Id="R0c972238661042a7" /><Relationship Type="http://schemas.openxmlformats.org/officeDocument/2006/relationships/slide" Target="/ppt/slides/slide3.xml" Id="Rd5750e757ea34299" /><Relationship Type="http://schemas.openxmlformats.org/officeDocument/2006/relationships/slide" Target="/ppt/slides/slide4.xml" Id="R39437cd88d2f492a" /><Relationship Type="http://schemas.openxmlformats.org/officeDocument/2006/relationships/slide" Target="/ppt/slides/slide5.xml" Id="Re4adc316dc784059" /><Relationship Type="http://schemas.openxmlformats.org/officeDocument/2006/relationships/slide" Target="/ppt/slides/slide6.xml" Id="Rf2f05f3eb068428c" /><Relationship Type="http://schemas.openxmlformats.org/officeDocument/2006/relationships/slide" Target="/ppt/slides/slide7.xml" Id="Refe6e38242f84c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d0f074e23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f968864514222" /><Relationship Type="http://schemas.openxmlformats.org/officeDocument/2006/relationships/theme" Target="/ppt/slideMasters/theme/theme1.xml" Id="R9992bff00eb447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df96886451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b4f2a06dc41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682c50eac4b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02c9d3b67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8fc2e2026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4b8372fb0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8660b4a2c44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241884abf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MARKEDSBRYGGA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MARKEDSBRYGGA EIENDOM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4 003 660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667 779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3 436 790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9 123 548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Hadselfjordveien 294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15 24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post@markedsbrygga.no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www.markedsbrygga.no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961 767 989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MARKEDSBRYGGA EIENDOM AS</a:t>
            </a:r>
          </a:p>
        </p:txBody>
      </p:sp>
    </p:spTree>
  </p:cSld>
  <p:clrMapOvr>
    <a:masterClrMapping xmlns:a="http://schemas.openxmlformats.org/drawingml/2006/main"/>
  </p:clrMapOvr>
</p:sld>
</file>