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692af4d4f840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81ab98923c4ce6"/>
  </p:sldMasterIdLst>
  <p:sldIdLst>
    <p:sldId xmlns:r="http://schemas.openxmlformats.org/officeDocument/2006/relationships" id="256" r:id="R6fe364e8c1694532"/>
    <p:sldId xmlns:r="http://schemas.openxmlformats.org/officeDocument/2006/relationships" id="257" r:id="R8308e0a88cf34db6"/>
    <p:sldId xmlns:r="http://schemas.openxmlformats.org/officeDocument/2006/relationships" id="258" r:id="R639086cfe5e64e6d"/>
    <p:sldId xmlns:r="http://schemas.openxmlformats.org/officeDocument/2006/relationships" id="259" r:id="R9d95e1a25ae341ef"/>
    <p:sldId xmlns:r="http://schemas.openxmlformats.org/officeDocument/2006/relationships" id="260" r:id="Rbfe28a3be36f41d0"/>
    <p:sldId xmlns:r="http://schemas.openxmlformats.org/officeDocument/2006/relationships" id="261" r:id="R7fb34142f4b14906"/>
    <p:sldId xmlns:r="http://schemas.openxmlformats.org/officeDocument/2006/relationships" id="262" r:id="R23f808ccc82748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81ab98923c4ce6" /><Relationship Type="http://schemas.openxmlformats.org/officeDocument/2006/relationships/slide" Target="/ppt/slides/slide1.xml" Id="R6fe364e8c1694532" /><Relationship Type="http://schemas.openxmlformats.org/officeDocument/2006/relationships/slide" Target="/ppt/slides/slide2.xml" Id="R8308e0a88cf34db6" /><Relationship Type="http://schemas.openxmlformats.org/officeDocument/2006/relationships/slide" Target="/ppt/slides/slide3.xml" Id="R639086cfe5e64e6d" /><Relationship Type="http://schemas.openxmlformats.org/officeDocument/2006/relationships/slide" Target="/ppt/slides/slide4.xml" Id="R9d95e1a25ae341ef" /><Relationship Type="http://schemas.openxmlformats.org/officeDocument/2006/relationships/slide" Target="/ppt/slides/slide5.xml" Id="Rbfe28a3be36f41d0" /><Relationship Type="http://schemas.openxmlformats.org/officeDocument/2006/relationships/slide" Target="/ppt/slides/slide6.xml" Id="R7fb34142f4b14906" /><Relationship Type="http://schemas.openxmlformats.org/officeDocument/2006/relationships/slide" Target="/ppt/slides/slide7.xml" Id="R23f808ccc82748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59f5347feb42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16ff81e944030" /><Relationship Type="http://schemas.openxmlformats.org/officeDocument/2006/relationships/theme" Target="/ppt/slideMasters/theme/theme1.xml" Id="R73e49b64f0ae46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f16ff81e9440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3be54066049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5879f381c4b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53eed202f641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2f2f861bc45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901d58f484a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20eeefdd54a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33c36a82042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IVAR CLAUSEN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IVAR CLAUSEN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IVAR CLAUSEN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IVAR CLAUSEN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IVAR CLAUSEN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IVAR CLAUSEN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338 301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1 312 004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1 315 069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IVAR CLAUSEN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CLAUDIUS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IVAR CLAUSEN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961 733 561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IVAR CLAUSEN AS</a:t>
            </a:r>
          </a:p>
        </p:txBody>
      </p:sp>
    </p:spTree>
  </p:cSld>
  <p:clrMapOvr>
    <a:masterClrMapping xmlns:a="http://schemas.openxmlformats.org/drawingml/2006/main"/>
  </p:clrMapOvr>
</p:sld>
</file>