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685834816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966e64af346a8"/>
  </p:sldMasterIdLst>
  <p:sldIdLst>
    <p:sldId xmlns:r="http://schemas.openxmlformats.org/officeDocument/2006/relationships" id="256" r:id="R035c13f64c6e4a10"/>
    <p:sldId xmlns:r="http://schemas.openxmlformats.org/officeDocument/2006/relationships" id="257" r:id="R89a4c6c068174655"/>
    <p:sldId xmlns:r="http://schemas.openxmlformats.org/officeDocument/2006/relationships" id="258" r:id="Rf3f85e3326154d60"/>
    <p:sldId xmlns:r="http://schemas.openxmlformats.org/officeDocument/2006/relationships" id="259" r:id="Rba49cd69a21840e2"/>
    <p:sldId xmlns:r="http://schemas.openxmlformats.org/officeDocument/2006/relationships" id="260" r:id="R96f0409076d74387"/>
    <p:sldId xmlns:r="http://schemas.openxmlformats.org/officeDocument/2006/relationships" id="261" r:id="R4236be2980e54315"/>
    <p:sldId xmlns:r="http://schemas.openxmlformats.org/officeDocument/2006/relationships" id="262" r:id="Rbc27cc8846f6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966e64af346a8" /><Relationship Type="http://schemas.openxmlformats.org/officeDocument/2006/relationships/slide" Target="/ppt/slides/slide1.xml" Id="R035c13f64c6e4a10" /><Relationship Type="http://schemas.openxmlformats.org/officeDocument/2006/relationships/slide" Target="/ppt/slides/slide2.xml" Id="R89a4c6c068174655" /><Relationship Type="http://schemas.openxmlformats.org/officeDocument/2006/relationships/slide" Target="/ppt/slides/slide3.xml" Id="Rf3f85e3326154d60" /><Relationship Type="http://schemas.openxmlformats.org/officeDocument/2006/relationships/slide" Target="/ppt/slides/slide4.xml" Id="Rba49cd69a21840e2" /><Relationship Type="http://schemas.openxmlformats.org/officeDocument/2006/relationships/slide" Target="/ppt/slides/slide5.xml" Id="R96f0409076d74387" /><Relationship Type="http://schemas.openxmlformats.org/officeDocument/2006/relationships/slide" Target="/ppt/slides/slide6.xml" Id="R4236be2980e54315" /><Relationship Type="http://schemas.openxmlformats.org/officeDocument/2006/relationships/slide" Target="/ppt/slides/slide7.xml" Id="Rbc27cc8846f6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161f658bd4a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3163a182d44c0" /><Relationship Type="http://schemas.openxmlformats.org/officeDocument/2006/relationships/theme" Target="/ppt/slideMasters/theme/theme1.xml" Id="R194414bbf9ee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3163a182d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2f2666d16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238f3b9fb41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d5e11eaa64d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adfb5259a49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00f40dc6541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63bb94bf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99c69518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KJØTTHANDEL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KJØTTHANDEL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182 389 096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−651 697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21 194 282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27 801 329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KJØTTHANDEL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PRIMA BRANDS AS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FATLAND SANDEFJORD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FINSBRÅTEN AS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HOLMENS AS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Birkelands vei 28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86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may@nkhandel.com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www.kjottnett.com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961 728 010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KJØTTHANDEL AS</a:t>
            </a:r>
          </a:p>
        </p:txBody>
      </p:sp>
    </p:spTree>
  </p:cSld>
  <p:clrMapOvr>
    <a:masterClrMapping xmlns:a="http://schemas.openxmlformats.org/drawingml/2006/main"/>
  </p:clrMapOvr>
</p:sld>
</file>