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7021ea623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757c85b1044f33"/>
  </p:sldMasterIdLst>
  <p:sldIdLst>
    <p:sldId xmlns:r="http://schemas.openxmlformats.org/officeDocument/2006/relationships" id="256" r:id="Ra9c8165cae924a7c"/>
    <p:sldId xmlns:r="http://schemas.openxmlformats.org/officeDocument/2006/relationships" id="257" r:id="Rca8b796230014fa0"/>
    <p:sldId xmlns:r="http://schemas.openxmlformats.org/officeDocument/2006/relationships" id="258" r:id="Rc486497f47a94b50"/>
    <p:sldId xmlns:r="http://schemas.openxmlformats.org/officeDocument/2006/relationships" id="259" r:id="R46904c34ae504bb5"/>
    <p:sldId xmlns:r="http://schemas.openxmlformats.org/officeDocument/2006/relationships" id="260" r:id="R418bd679b4ab44ef"/>
    <p:sldId xmlns:r="http://schemas.openxmlformats.org/officeDocument/2006/relationships" id="261" r:id="Re3ddee1759864e2f"/>
    <p:sldId xmlns:r="http://schemas.openxmlformats.org/officeDocument/2006/relationships" id="262" r:id="R4b81881844ba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57c85b1044f33" /><Relationship Type="http://schemas.openxmlformats.org/officeDocument/2006/relationships/slide" Target="/ppt/slides/slide1.xml" Id="Ra9c8165cae924a7c" /><Relationship Type="http://schemas.openxmlformats.org/officeDocument/2006/relationships/slide" Target="/ppt/slides/slide2.xml" Id="Rca8b796230014fa0" /><Relationship Type="http://schemas.openxmlformats.org/officeDocument/2006/relationships/slide" Target="/ppt/slides/slide3.xml" Id="Rc486497f47a94b50" /><Relationship Type="http://schemas.openxmlformats.org/officeDocument/2006/relationships/slide" Target="/ppt/slides/slide4.xml" Id="R46904c34ae504bb5" /><Relationship Type="http://schemas.openxmlformats.org/officeDocument/2006/relationships/slide" Target="/ppt/slides/slide5.xml" Id="R418bd679b4ab44ef" /><Relationship Type="http://schemas.openxmlformats.org/officeDocument/2006/relationships/slide" Target="/ppt/slides/slide6.xml" Id="Re3ddee1759864e2f" /><Relationship Type="http://schemas.openxmlformats.org/officeDocument/2006/relationships/slide" Target="/ppt/slides/slide7.xml" Id="R4b81881844ba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f553ee025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f480bee994648" /><Relationship Type="http://schemas.openxmlformats.org/officeDocument/2006/relationships/theme" Target="/ppt/slideMasters/theme/theme1.xml" Id="R1920a7ce97fe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1f480bee99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9a17aad31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1374f8b7f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68a9ec83c4c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3f481a89941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99d945109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1161b79b4d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db0ad8ebf49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MELBY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MELBY MASKIN AS ble etablert [år] og holder til i Matrand.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74 706 221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7 094 079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5 338 005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19 866 710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47 511 636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Matrandvegen 484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2235 Matrand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83 42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hr@melbymaskin.com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melbymaskinas.no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961 611 571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MELBY MASKIN AS</a:t>
            </a:r>
          </a:p>
        </p:txBody>
      </p:sp>
    </p:spTree>
  </p:cSld>
  <p:clrMapOvr>
    <a:masterClrMapping xmlns:a="http://schemas.openxmlformats.org/drawingml/2006/main"/>
  </p:clrMapOvr>
</p:sld>
</file>