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89cfd1abf940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e2ca83de8943c4"/>
  </p:sldMasterIdLst>
  <p:sldIdLst>
    <p:sldId xmlns:r="http://schemas.openxmlformats.org/officeDocument/2006/relationships" id="256" r:id="Rd84b3b3a318244a2"/>
    <p:sldId xmlns:r="http://schemas.openxmlformats.org/officeDocument/2006/relationships" id="257" r:id="R57ac7bd8b89c4850"/>
    <p:sldId xmlns:r="http://schemas.openxmlformats.org/officeDocument/2006/relationships" id="258" r:id="R933f168791c94542"/>
    <p:sldId xmlns:r="http://schemas.openxmlformats.org/officeDocument/2006/relationships" id="259" r:id="Raa173bad73ad47ce"/>
    <p:sldId xmlns:r="http://schemas.openxmlformats.org/officeDocument/2006/relationships" id="260" r:id="Rc5db9634d30346f0"/>
    <p:sldId xmlns:r="http://schemas.openxmlformats.org/officeDocument/2006/relationships" id="261" r:id="Rbd12ac7a3ae946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e2ca83de8943c4" /><Relationship Type="http://schemas.openxmlformats.org/officeDocument/2006/relationships/slide" Target="/ppt/slides/slide1.xml" Id="Rd84b3b3a318244a2" /><Relationship Type="http://schemas.openxmlformats.org/officeDocument/2006/relationships/slide" Target="/ppt/slides/slide2.xml" Id="R57ac7bd8b89c4850" /><Relationship Type="http://schemas.openxmlformats.org/officeDocument/2006/relationships/slide" Target="/ppt/slides/slide3.xml" Id="R933f168791c94542" /><Relationship Type="http://schemas.openxmlformats.org/officeDocument/2006/relationships/slide" Target="/ppt/slides/slide4.xml" Id="Raa173bad73ad47ce" /><Relationship Type="http://schemas.openxmlformats.org/officeDocument/2006/relationships/slide" Target="/ppt/slides/slide5.xml" Id="Rc5db9634d30346f0" /><Relationship Type="http://schemas.openxmlformats.org/officeDocument/2006/relationships/slide" Target="/ppt/slides/slide6.xml" Id="Rbd12ac7a3ae946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af9a3bc6864e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5ea7ccacf45f6" /><Relationship Type="http://schemas.openxmlformats.org/officeDocument/2006/relationships/theme" Target="/ppt/slideMasters/theme/theme1.xml" Id="Rdaf50009afe542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85ea7ccacf45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1d64ebc274f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ef7d4bfd645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4f03b209b4c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f97a5a2a449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35fc58dbc4f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2870b41a440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NORWAY FASHION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NORWAY FASHION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NORWAY FASHION GROUP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NORWAY FASHION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NORWAY FASHION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NORWAY FASHION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38 243 278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6 086 980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5 028 075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4 038 755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24 605 038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NORWAY FASHION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961 504 783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NORWAY FASHION GROUP AS</a:t>
            </a:r>
          </a:p>
        </p:txBody>
      </p:sp>
    </p:spTree>
  </p:cSld>
  <p:clrMapOvr>
    <a:masterClrMapping xmlns:a="http://schemas.openxmlformats.org/drawingml/2006/main"/>
  </p:clrMapOvr>
</p:sld>
</file>