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580ddecbd94f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9a6f1c66b24c8f"/>
  </p:sldMasterIdLst>
  <p:sldIdLst>
    <p:sldId xmlns:r="http://schemas.openxmlformats.org/officeDocument/2006/relationships" id="256" r:id="R3487a415138b4b98"/>
    <p:sldId xmlns:r="http://schemas.openxmlformats.org/officeDocument/2006/relationships" id="257" r:id="R3b2d256f26c84097"/>
    <p:sldId xmlns:r="http://schemas.openxmlformats.org/officeDocument/2006/relationships" id="258" r:id="Racd16e9d49c84e6c"/>
    <p:sldId xmlns:r="http://schemas.openxmlformats.org/officeDocument/2006/relationships" id="259" r:id="Rb7c409e08f0b4b7a"/>
    <p:sldId xmlns:r="http://schemas.openxmlformats.org/officeDocument/2006/relationships" id="260" r:id="Rc4a922e89d27423b"/>
    <p:sldId xmlns:r="http://schemas.openxmlformats.org/officeDocument/2006/relationships" id="261" r:id="Rf4e116e3ecb34d03"/>
    <p:sldId xmlns:r="http://schemas.openxmlformats.org/officeDocument/2006/relationships" id="262" r:id="Rc81ffaee5b3c44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9a6f1c66b24c8f" /><Relationship Type="http://schemas.openxmlformats.org/officeDocument/2006/relationships/slide" Target="/ppt/slides/slide1.xml" Id="R3487a415138b4b98" /><Relationship Type="http://schemas.openxmlformats.org/officeDocument/2006/relationships/slide" Target="/ppt/slides/slide2.xml" Id="R3b2d256f26c84097" /><Relationship Type="http://schemas.openxmlformats.org/officeDocument/2006/relationships/slide" Target="/ppt/slides/slide3.xml" Id="Racd16e9d49c84e6c" /><Relationship Type="http://schemas.openxmlformats.org/officeDocument/2006/relationships/slide" Target="/ppt/slides/slide4.xml" Id="Rb7c409e08f0b4b7a" /><Relationship Type="http://schemas.openxmlformats.org/officeDocument/2006/relationships/slide" Target="/ppt/slides/slide5.xml" Id="Rc4a922e89d27423b" /><Relationship Type="http://schemas.openxmlformats.org/officeDocument/2006/relationships/slide" Target="/ppt/slides/slide6.xml" Id="Rf4e116e3ecb34d03" /><Relationship Type="http://schemas.openxmlformats.org/officeDocument/2006/relationships/slide" Target="/ppt/slides/slide7.xml" Id="Rc81ffaee5b3c44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356ce753e040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07c1e052044e5" /><Relationship Type="http://schemas.openxmlformats.org/officeDocument/2006/relationships/theme" Target="/ppt/slideMasters/theme/theme1.xml" Id="R88405a15dcfe4d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b07c1e052044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e63daaf1c48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81408980a48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dbf3961294c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2448c82b94f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f8df6012b47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15f8a9a7f42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0db95d0fa48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BAUSTAD CALCIT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BAUSTAD CALCIT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BAUSTAD CALCIT AS ble etablert [år] og holder til i Rissa.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BAUSTAD CALCIT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BAUSTAD CALCIT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BAUSTAD CALCIT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−149 472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BAUSTAD CALCIT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LINDGAARD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BAUSTAD CALCIT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Johan Helge Lindgaard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7100 Rissa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85 11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961 492 882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BAUSTAD CALCIT AS</a:t>
            </a:r>
          </a:p>
        </p:txBody>
      </p:sp>
    </p:spTree>
  </p:cSld>
  <p:clrMapOvr>
    <a:masterClrMapping xmlns:a="http://schemas.openxmlformats.org/drawingml/2006/main"/>
  </p:clrMapOvr>
</p:sld>
</file>