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742619d74f4e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35be4b24204f38"/>
  </p:sldMasterIdLst>
  <p:sldIdLst>
    <p:sldId xmlns:r="http://schemas.openxmlformats.org/officeDocument/2006/relationships" id="256" r:id="R40db11443ea545ca"/>
    <p:sldId xmlns:r="http://schemas.openxmlformats.org/officeDocument/2006/relationships" id="257" r:id="Rd613b26455524140"/>
    <p:sldId xmlns:r="http://schemas.openxmlformats.org/officeDocument/2006/relationships" id="258" r:id="R57b14d2f441440c4"/>
    <p:sldId xmlns:r="http://schemas.openxmlformats.org/officeDocument/2006/relationships" id="259" r:id="R83fc31fd14e64d96"/>
    <p:sldId xmlns:r="http://schemas.openxmlformats.org/officeDocument/2006/relationships" id="260" r:id="R5632d47cec714c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5be4b24204f38" /><Relationship Type="http://schemas.openxmlformats.org/officeDocument/2006/relationships/slide" Target="/ppt/slides/slide1.xml" Id="R40db11443ea545ca" /><Relationship Type="http://schemas.openxmlformats.org/officeDocument/2006/relationships/slide" Target="/ppt/slides/slide2.xml" Id="Rd613b26455524140" /><Relationship Type="http://schemas.openxmlformats.org/officeDocument/2006/relationships/slide" Target="/ppt/slides/slide3.xml" Id="R57b14d2f441440c4" /><Relationship Type="http://schemas.openxmlformats.org/officeDocument/2006/relationships/slide" Target="/ppt/slides/slide4.xml" Id="R83fc31fd14e64d96" /><Relationship Type="http://schemas.openxmlformats.org/officeDocument/2006/relationships/slide" Target="/ppt/slides/slide5.xml" Id="R5632d47cec714c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2faf37d358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72a2f8c584ecb" /><Relationship Type="http://schemas.openxmlformats.org/officeDocument/2006/relationships/theme" Target="/ppt/slideMasters/theme/theme1.xml" Id="R6053f629262b49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072a2f8c584e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ae075fbf04d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507b90536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078e4f22740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2b3e74b204d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ee4fe9c4941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961 406 501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STALLEN AS</a:t>
            </a:r>
          </a:p>
        </p:txBody>
      </p:sp>
    </p:spTree>
  </p:cSld>
  <p:clrMapOvr>
    <a:masterClrMapping xmlns:a="http://schemas.openxmlformats.org/drawingml/2006/main"/>
  </p:clrMapOvr>
</p:sld>
</file>