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91d25bd801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f95839aa044380"/>
  </p:sldMasterIdLst>
  <p:sldIdLst>
    <p:sldId xmlns:r="http://schemas.openxmlformats.org/officeDocument/2006/relationships" id="256" r:id="Rb9834c9cb3494bdd"/>
    <p:sldId xmlns:r="http://schemas.openxmlformats.org/officeDocument/2006/relationships" id="257" r:id="R4e0e64786634414b"/>
    <p:sldId xmlns:r="http://schemas.openxmlformats.org/officeDocument/2006/relationships" id="258" r:id="Re444c2b1098c4c4d"/>
    <p:sldId xmlns:r="http://schemas.openxmlformats.org/officeDocument/2006/relationships" id="259" r:id="R8fd2f9fc2bd445c7"/>
    <p:sldId xmlns:r="http://schemas.openxmlformats.org/officeDocument/2006/relationships" id="260" r:id="R7d3ce2d1ea064556"/>
    <p:sldId xmlns:r="http://schemas.openxmlformats.org/officeDocument/2006/relationships" id="261" r:id="Rd7c098507986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95839aa044380" /><Relationship Type="http://schemas.openxmlformats.org/officeDocument/2006/relationships/slide" Target="/ppt/slides/slide1.xml" Id="Rb9834c9cb3494bdd" /><Relationship Type="http://schemas.openxmlformats.org/officeDocument/2006/relationships/slide" Target="/ppt/slides/slide2.xml" Id="R4e0e64786634414b" /><Relationship Type="http://schemas.openxmlformats.org/officeDocument/2006/relationships/slide" Target="/ppt/slides/slide3.xml" Id="Re444c2b1098c4c4d" /><Relationship Type="http://schemas.openxmlformats.org/officeDocument/2006/relationships/slide" Target="/ppt/slides/slide4.xml" Id="R8fd2f9fc2bd445c7" /><Relationship Type="http://schemas.openxmlformats.org/officeDocument/2006/relationships/slide" Target="/ppt/slides/slide5.xml" Id="R7d3ce2d1ea064556" /><Relationship Type="http://schemas.openxmlformats.org/officeDocument/2006/relationships/slide" Target="/ppt/slides/slide6.xml" Id="Rd7c098507986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cb0a6afc243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d2ceec66f40c6" /><Relationship Type="http://schemas.openxmlformats.org/officeDocument/2006/relationships/theme" Target="/ppt/slideMasters/theme/theme1.xml" Id="R3e6b2ad7bd6544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d2ceec66f40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14bfa3335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22f999b9b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21354b8564b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9a41204a5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99adf22b1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16e299b52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BYÅSEN TREVARE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BYÅSEN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BYÅSEN TREVARE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BYÅSEN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BYÅSEN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BYÅSEN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BYÅSEN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BYÅSEN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04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lars@byasentrevare.no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www.byasentrevare.no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961 393 183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BYÅSEN TREVARE AS</a:t>
            </a:r>
          </a:p>
        </p:txBody>
      </p:sp>
    </p:spTree>
  </p:cSld>
  <p:clrMapOvr>
    <a:masterClrMapping xmlns:a="http://schemas.openxmlformats.org/drawingml/2006/main"/>
  </p:clrMapOvr>
</p:sld>
</file>