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4be59b9cc942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234a6d621f447a"/>
  </p:sldMasterIdLst>
  <p:sldIdLst>
    <p:sldId xmlns:r="http://schemas.openxmlformats.org/officeDocument/2006/relationships" id="256" r:id="R47e807e309ee4387"/>
    <p:sldId xmlns:r="http://schemas.openxmlformats.org/officeDocument/2006/relationships" id="257" r:id="R42fe5e68dbdc4f11"/>
    <p:sldId xmlns:r="http://schemas.openxmlformats.org/officeDocument/2006/relationships" id="258" r:id="R435eda4f420b41b9"/>
    <p:sldId xmlns:r="http://schemas.openxmlformats.org/officeDocument/2006/relationships" id="259" r:id="R41f03255179347c5"/>
    <p:sldId xmlns:r="http://schemas.openxmlformats.org/officeDocument/2006/relationships" id="260" r:id="Ra94a07e331c446bb"/>
    <p:sldId xmlns:r="http://schemas.openxmlformats.org/officeDocument/2006/relationships" id="261" r:id="R08a30e62eb77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34a6d621f447a" /><Relationship Type="http://schemas.openxmlformats.org/officeDocument/2006/relationships/slide" Target="/ppt/slides/slide1.xml" Id="R47e807e309ee4387" /><Relationship Type="http://schemas.openxmlformats.org/officeDocument/2006/relationships/slide" Target="/ppt/slides/slide2.xml" Id="R42fe5e68dbdc4f11" /><Relationship Type="http://schemas.openxmlformats.org/officeDocument/2006/relationships/slide" Target="/ppt/slides/slide3.xml" Id="R435eda4f420b41b9" /><Relationship Type="http://schemas.openxmlformats.org/officeDocument/2006/relationships/slide" Target="/ppt/slides/slide4.xml" Id="R41f03255179347c5" /><Relationship Type="http://schemas.openxmlformats.org/officeDocument/2006/relationships/slide" Target="/ppt/slides/slide5.xml" Id="Ra94a07e331c446bb" /><Relationship Type="http://schemas.openxmlformats.org/officeDocument/2006/relationships/slide" Target="/ppt/slides/slide6.xml" Id="R08a30e62eb77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43b79346649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a5320d65447b8" /><Relationship Type="http://schemas.openxmlformats.org/officeDocument/2006/relationships/theme" Target="/ppt/slideMasters/theme/theme1.xml" Id="R259ef22ea48645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ca5320d65447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364bccdc84c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a5f0120d3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2f1cb63c647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28fbb06c84e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aba0b5c9f4e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eeb3f17724f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PEPITA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PEPITA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961 383 307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