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d1157416b84e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8efc99cc0543f4"/>
  </p:sldMasterIdLst>
  <p:sldIdLst>
    <p:sldId xmlns:r="http://schemas.openxmlformats.org/officeDocument/2006/relationships" id="256" r:id="R390b7330b19547de"/>
    <p:sldId xmlns:r="http://schemas.openxmlformats.org/officeDocument/2006/relationships" id="257" r:id="Re312cf970c674b74"/>
    <p:sldId xmlns:r="http://schemas.openxmlformats.org/officeDocument/2006/relationships" id="258" r:id="R312f76e9575441cf"/>
    <p:sldId xmlns:r="http://schemas.openxmlformats.org/officeDocument/2006/relationships" id="259" r:id="Rf0fa58e54e2b4099"/>
    <p:sldId xmlns:r="http://schemas.openxmlformats.org/officeDocument/2006/relationships" id="260" r:id="R4082c6f328af4d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efc99cc0543f4" /><Relationship Type="http://schemas.openxmlformats.org/officeDocument/2006/relationships/slide" Target="/ppt/slides/slide1.xml" Id="R390b7330b19547de" /><Relationship Type="http://schemas.openxmlformats.org/officeDocument/2006/relationships/slide" Target="/ppt/slides/slide2.xml" Id="Re312cf970c674b74" /><Relationship Type="http://schemas.openxmlformats.org/officeDocument/2006/relationships/slide" Target="/ppt/slides/slide3.xml" Id="R312f76e9575441cf" /><Relationship Type="http://schemas.openxmlformats.org/officeDocument/2006/relationships/slide" Target="/ppt/slides/slide4.xml" Id="Rf0fa58e54e2b4099" /><Relationship Type="http://schemas.openxmlformats.org/officeDocument/2006/relationships/slide" Target="/ppt/slides/slide5.xml" Id="R4082c6f328af4d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b3ab7d01bd4d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edaf8b9964bf5" /><Relationship Type="http://schemas.openxmlformats.org/officeDocument/2006/relationships/theme" Target="/ppt/slideMasters/theme/theme1.xml" Id="R8de0b4196d3f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edaf8b996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c088c074454e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902edf3a7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3f064433049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c286344e7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c14fa198440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NORD-AURDAL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NORD-AURDAL KOMMUNE ble etablert [år] og holder til i Fagernes.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2900 Fagernes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35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nak@nord-aurdal.kommune.no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www.nord-aurdal.kommune.no/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NORD-AURDAL KOMMUNE</a:t>
            </a:r>
          </a:p>
        </p:txBody>
      </p:sp>
    </p:spTree>
  </p:cSld>
  <p:clrMapOvr>
    <a:masterClrMapping xmlns:a="http://schemas.openxmlformats.org/drawingml/2006/main"/>
  </p:clrMapOvr>
</p:sld>
</file>