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13f841347a46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227dd316e44491"/>
  </p:sldMasterIdLst>
  <p:sldIdLst>
    <p:sldId xmlns:r="http://schemas.openxmlformats.org/officeDocument/2006/relationships" id="256" r:id="Rc598236eb02f4df1"/>
    <p:sldId xmlns:r="http://schemas.openxmlformats.org/officeDocument/2006/relationships" id="257" r:id="R63a26c2848db46fd"/>
    <p:sldId xmlns:r="http://schemas.openxmlformats.org/officeDocument/2006/relationships" id="258" r:id="Rdcbfb6a1969e41db"/>
    <p:sldId xmlns:r="http://schemas.openxmlformats.org/officeDocument/2006/relationships" id="259" r:id="R123d8a9fa31c4955"/>
    <p:sldId xmlns:r="http://schemas.openxmlformats.org/officeDocument/2006/relationships" id="260" r:id="R64a1183a729642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227dd316e44491" /><Relationship Type="http://schemas.openxmlformats.org/officeDocument/2006/relationships/slide" Target="/ppt/slides/slide1.xml" Id="Rc598236eb02f4df1" /><Relationship Type="http://schemas.openxmlformats.org/officeDocument/2006/relationships/slide" Target="/ppt/slides/slide2.xml" Id="R63a26c2848db46fd" /><Relationship Type="http://schemas.openxmlformats.org/officeDocument/2006/relationships/slide" Target="/ppt/slides/slide3.xml" Id="Rdcbfb6a1969e41db" /><Relationship Type="http://schemas.openxmlformats.org/officeDocument/2006/relationships/slide" Target="/ppt/slides/slide4.xml" Id="R123d8a9fa31c4955" /><Relationship Type="http://schemas.openxmlformats.org/officeDocument/2006/relationships/slide" Target="/ppt/slides/slide5.xml" Id="R64a1183a729642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7db5fbbf6242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36d3b8fd7247ff" /><Relationship Type="http://schemas.openxmlformats.org/officeDocument/2006/relationships/theme" Target="/ppt/slideMasters/theme/theme1.xml" Id="R58ed2458f82d4f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36d3b8fd7247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084773097d41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e0e0aaeffb43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55e2568044e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36624ebfc141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97a3db81bf4d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NORD-AURDAL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NORD-AURDAL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NORD-AURDAL KOMMUNE ble etablert [år] og holder til i Fagernes.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NORD-AURDAL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NORD-AURDAL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NORD-AURDAL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Jernbanevegen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2900 Fagernes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35 90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nak@nord-aurdal.kommune.no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www.nord-aurdal.kommune.no/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961 381 908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NORD-AURDAL KOMMUNE</a:t>
            </a:r>
          </a:p>
        </p:txBody>
      </p:sp>
    </p:spTree>
  </p:cSld>
  <p:clrMapOvr>
    <a:masterClrMapping xmlns:a="http://schemas.openxmlformats.org/drawingml/2006/main"/>
  </p:clrMapOvr>
</p:sld>
</file>