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f6ccb4a04440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085948482e4862"/>
  </p:sldMasterIdLst>
  <p:sldIdLst>
    <p:sldId xmlns:r="http://schemas.openxmlformats.org/officeDocument/2006/relationships" id="256" r:id="R0e5d25f090394e87"/>
    <p:sldId xmlns:r="http://schemas.openxmlformats.org/officeDocument/2006/relationships" id="257" r:id="Rb05ecb6553384d96"/>
    <p:sldId xmlns:r="http://schemas.openxmlformats.org/officeDocument/2006/relationships" id="258" r:id="R4f8b8183c9284ea4"/>
    <p:sldId xmlns:r="http://schemas.openxmlformats.org/officeDocument/2006/relationships" id="259" r:id="Ra73b56fe30b34f42"/>
    <p:sldId xmlns:r="http://schemas.openxmlformats.org/officeDocument/2006/relationships" id="260" r:id="R7a2f8915d73a4e2a"/>
    <p:sldId xmlns:r="http://schemas.openxmlformats.org/officeDocument/2006/relationships" id="261" r:id="R724874366a6a45ed"/>
    <p:sldId xmlns:r="http://schemas.openxmlformats.org/officeDocument/2006/relationships" id="262" r:id="R9e41b9016dba42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085948482e4862" /><Relationship Type="http://schemas.openxmlformats.org/officeDocument/2006/relationships/slide" Target="/ppt/slides/slide1.xml" Id="R0e5d25f090394e87" /><Relationship Type="http://schemas.openxmlformats.org/officeDocument/2006/relationships/slide" Target="/ppt/slides/slide2.xml" Id="Rb05ecb6553384d96" /><Relationship Type="http://schemas.openxmlformats.org/officeDocument/2006/relationships/slide" Target="/ppt/slides/slide3.xml" Id="R4f8b8183c9284ea4" /><Relationship Type="http://schemas.openxmlformats.org/officeDocument/2006/relationships/slide" Target="/ppt/slides/slide4.xml" Id="Ra73b56fe30b34f42" /><Relationship Type="http://schemas.openxmlformats.org/officeDocument/2006/relationships/slide" Target="/ppt/slides/slide5.xml" Id="R7a2f8915d73a4e2a" /><Relationship Type="http://schemas.openxmlformats.org/officeDocument/2006/relationships/slide" Target="/ppt/slides/slide6.xml" Id="R724874366a6a45ed" /><Relationship Type="http://schemas.openxmlformats.org/officeDocument/2006/relationships/slide" Target="/ppt/slides/slide7.xml" Id="R9e41b9016dba42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335d59b41040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2ac164a0f445e" /><Relationship Type="http://schemas.openxmlformats.org/officeDocument/2006/relationships/theme" Target="/ppt/slideMasters/theme/theme1.xml" Id="R773be2420f64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d2ac164a0f44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cb7a4a9954a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ea6cb954647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6ec1d2512745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2e2c2defb45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c076df9a849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9e382d58cb48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3f523cb2a47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OVIMATARI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OVIMATARI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OVIMATARI INVESTERING AS ble etablert [år] og holder til i Lyngdal.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OVIMATARI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OVIMATARI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OVIMATARI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34 601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35 467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234 106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535 106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OVIMATARI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OLE CHRISTIAN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OLE CHRISTIAN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OVIMATARI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Ole Christian Olsen, Hageleet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4580 Lyngdal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961 368 545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OVIMATARI INVESTERING AS</a:t>
            </a:r>
          </a:p>
        </p:txBody>
      </p:sp>
    </p:spTree>
  </p:cSld>
  <p:clrMapOvr>
    <a:masterClrMapping xmlns:a="http://schemas.openxmlformats.org/drawingml/2006/main"/>
  </p:clrMapOvr>
</p:sld>
</file>