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77e0e8bcb4e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a6184a4a441ac"/>
  </p:sldMasterIdLst>
  <p:sldIdLst>
    <p:sldId xmlns:r="http://schemas.openxmlformats.org/officeDocument/2006/relationships" id="256" r:id="R04a1cfb1ce9f40d1"/>
    <p:sldId xmlns:r="http://schemas.openxmlformats.org/officeDocument/2006/relationships" id="257" r:id="Ra6281ea3b34a490a"/>
    <p:sldId xmlns:r="http://schemas.openxmlformats.org/officeDocument/2006/relationships" id="258" r:id="Rcb5d0829c48145ee"/>
    <p:sldId xmlns:r="http://schemas.openxmlformats.org/officeDocument/2006/relationships" id="259" r:id="R4283ebd56e914653"/>
    <p:sldId xmlns:r="http://schemas.openxmlformats.org/officeDocument/2006/relationships" id="260" r:id="R09bd0aaa535e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a6184a4a441ac" /><Relationship Type="http://schemas.openxmlformats.org/officeDocument/2006/relationships/slide" Target="/ppt/slides/slide1.xml" Id="R04a1cfb1ce9f40d1" /><Relationship Type="http://schemas.openxmlformats.org/officeDocument/2006/relationships/slide" Target="/ppt/slides/slide2.xml" Id="Ra6281ea3b34a490a" /><Relationship Type="http://schemas.openxmlformats.org/officeDocument/2006/relationships/slide" Target="/ppt/slides/slide3.xml" Id="Rcb5d0829c48145ee" /><Relationship Type="http://schemas.openxmlformats.org/officeDocument/2006/relationships/slide" Target="/ppt/slides/slide4.xml" Id="R4283ebd56e914653" /><Relationship Type="http://schemas.openxmlformats.org/officeDocument/2006/relationships/slide" Target="/ppt/slides/slide5.xml" Id="R09bd0aaa535e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45daa9bdd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59b1374394b91" /><Relationship Type="http://schemas.openxmlformats.org/officeDocument/2006/relationships/theme" Target="/ppt/slideMasters/theme/theme1.xml" Id="R22026ddd4c26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59b137439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0cba10447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c0b5de7e2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e1e6bb444f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dd484fe2f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20d244c5f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CAFE KOPPEN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KOPPEN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961 154 073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KOPPEN AS</a:t>
            </a:r>
          </a:p>
        </p:txBody>
      </p:sp>
    </p:spTree>
  </p:cSld>
  <p:clrMapOvr>
    <a:masterClrMapping xmlns:a="http://schemas.openxmlformats.org/drawingml/2006/main"/>
  </p:clrMapOvr>
</p:sld>
</file>