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0ee8ca91edd421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7a917d1ee12480b"/>
  </p:sldMasterIdLst>
  <p:sldIdLst>
    <p:sldId xmlns:r="http://schemas.openxmlformats.org/officeDocument/2006/relationships" id="256" r:id="R89dc963fe5d5488e"/>
    <p:sldId xmlns:r="http://schemas.openxmlformats.org/officeDocument/2006/relationships" id="257" r:id="R839f69a4e3044e04"/>
    <p:sldId xmlns:r="http://schemas.openxmlformats.org/officeDocument/2006/relationships" id="258" r:id="R1beda40bf4064058"/>
    <p:sldId xmlns:r="http://schemas.openxmlformats.org/officeDocument/2006/relationships" id="259" r:id="R8de653ed91814987"/>
    <p:sldId xmlns:r="http://schemas.openxmlformats.org/officeDocument/2006/relationships" id="260" r:id="R05ffe24b6c414dea"/>
    <p:sldId xmlns:r="http://schemas.openxmlformats.org/officeDocument/2006/relationships" id="261" r:id="R8cfaafabb21e418b"/>
    <p:sldId xmlns:r="http://schemas.openxmlformats.org/officeDocument/2006/relationships" id="262" r:id="Rd8768b4b897c48c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7a917d1ee12480b" /><Relationship Type="http://schemas.openxmlformats.org/officeDocument/2006/relationships/slide" Target="/ppt/slides/slide1.xml" Id="R89dc963fe5d5488e" /><Relationship Type="http://schemas.openxmlformats.org/officeDocument/2006/relationships/slide" Target="/ppt/slides/slide2.xml" Id="R839f69a4e3044e04" /><Relationship Type="http://schemas.openxmlformats.org/officeDocument/2006/relationships/slide" Target="/ppt/slides/slide3.xml" Id="R1beda40bf4064058" /><Relationship Type="http://schemas.openxmlformats.org/officeDocument/2006/relationships/slide" Target="/ppt/slides/slide4.xml" Id="R8de653ed91814987" /><Relationship Type="http://schemas.openxmlformats.org/officeDocument/2006/relationships/slide" Target="/ppt/slides/slide5.xml" Id="R05ffe24b6c414dea" /><Relationship Type="http://schemas.openxmlformats.org/officeDocument/2006/relationships/slide" Target="/ppt/slides/slide6.xml" Id="R8cfaafabb21e418b" /><Relationship Type="http://schemas.openxmlformats.org/officeDocument/2006/relationships/slide" Target="/ppt/slides/slide7.xml" Id="Rd8768b4b897c48c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22287b60d50465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dfffbb481d4e00" /><Relationship Type="http://schemas.openxmlformats.org/officeDocument/2006/relationships/theme" Target="/ppt/slideMasters/theme/theme1.xml" Id="R4dfe0e05903d496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1dfffbb481d4e0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205f62f5a34e6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93da9b2652447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b7c013bb8d4e3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c229ce16aa49a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15b469c03e483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4ad52539b845e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99a1e97b26455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ØVERLAND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ØVERLAND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ØVERLAND EIENDOM AS ble etablert [år] og holder til i Kongsberg.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ØVERLAND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ØVERLAND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ØVERLAND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95 000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32 253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26 930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884 459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1 418 107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ØVERLAND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ØVERLAND CECILIE  –  34,0 %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ØVERLAND MAY WENCHE  –  34,0 %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ØVERLAND KNUT MAGNE  –  32,0 %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ØVERLAND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Gravninggrenda 27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3614 Kongsberg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961 129 524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ØVERLAND EIENDOM AS</a:t>
            </a:r>
          </a:p>
        </p:txBody>
      </p:sp>
    </p:spTree>
  </p:cSld>
  <p:clrMapOvr>
    <a:masterClrMapping xmlns:a="http://schemas.openxmlformats.org/drawingml/2006/main"/>
  </p:clrMapOvr>
</p:sld>
</file>