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f1f941d4c6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3aa49114145e3"/>
  </p:sldMasterIdLst>
  <p:sldIdLst>
    <p:sldId xmlns:r="http://schemas.openxmlformats.org/officeDocument/2006/relationships" id="256" r:id="R5c6b5806938d4a4a"/>
    <p:sldId xmlns:r="http://schemas.openxmlformats.org/officeDocument/2006/relationships" id="257" r:id="R922de9387e81488c"/>
    <p:sldId xmlns:r="http://schemas.openxmlformats.org/officeDocument/2006/relationships" id="258" r:id="Rac11dde2d12248d5"/>
    <p:sldId xmlns:r="http://schemas.openxmlformats.org/officeDocument/2006/relationships" id="259" r:id="R288f02df9a4a40f5"/>
    <p:sldId xmlns:r="http://schemas.openxmlformats.org/officeDocument/2006/relationships" id="260" r:id="R65cd177f278f48d4"/>
    <p:sldId xmlns:r="http://schemas.openxmlformats.org/officeDocument/2006/relationships" id="261" r:id="R1011c3806a7f4174"/>
    <p:sldId xmlns:r="http://schemas.openxmlformats.org/officeDocument/2006/relationships" id="262" r:id="R9d9e7c1f5d914a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3aa49114145e3" /><Relationship Type="http://schemas.openxmlformats.org/officeDocument/2006/relationships/slide" Target="/ppt/slides/slide1.xml" Id="R5c6b5806938d4a4a" /><Relationship Type="http://schemas.openxmlformats.org/officeDocument/2006/relationships/slide" Target="/ppt/slides/slide2.xml" Id="R922de9387e81488c" /><Relationship Type="http://schemas.openxmlformats.org/officeDocument/2006/relationships/slide" Target="/ppt/slides/slide3.xml" Id="Rac11dde2d12248d5" /><Relationship Type="http://schemas.openxmlformats.org/officeDocument/2006/relationships/slide" Target="/ppt/slides/slide4.xml" Id="R288f02df9a4a40f5" /><Relationship Type="http://schemas.openxmlformats.org/officeDocument/2006/relationships/slide" Target="/ppt/slides/slide5.xml" Id="R65cd177f278f48d4" /><Relationship Type="http://schemas.openxmlformats.org/officeDocument/2006/relationships/slide" Target="/ppt/slides/slide6.xml" Id="R1011c3806a7f4174" /><Relationship Type="http://schemas.openxmlformats.org/officeDocument/2006/relationships/slide" Target="/ppt/slides/slide7.xml" Id="R9d9e7c1f5d914a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de16c422d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c9ceac1c04432" /><Relationship Type="http://schemas.openxmlformats.org/officeDocument/2006/relationships/theme" Target="/ppt/slideMasters/theme/theme1.xml" Id="Rdcee86d686b542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c9ceac1c0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e8ed04c4a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5ac79e8b543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892d81ac443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49624310b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2d58a87f7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95ff8cd147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e0cd70501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MATRE INDUSTRITRANSPORT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MATRE INDUSTRITRANSPORT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MATRE INDUSTRITRANSPORT AS ble etablert [år] og holder til i Mjølkeråen.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MATRE INDUSTRITRANSPORT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MATRE INDUSTRITRANSPORT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MATRE INDUSTRITRANSPORT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17 055 673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−226 548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−233 601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−729 609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3 461 808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MATRE INDUSTRITRANSPORT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ARTHUR RAGNAR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ARILD TORLEIF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MATRE INDUSTRITRANSPORT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Sethøyen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5136 Mjølkeråen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18 17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961 078 865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MATRE INDUSTRITRANSPORT AS</a:t>
            </a:r>
          </a:p>
        </p:txBody>
      </p:sp>
    </p:spTree>
  </p:cSld>
  <p:clrMapOvr>
    <a:masterClrMapping xmlns:a="http://schemas.openxmlformats.org/drawingml/2006/main"/>
  </p:clrMapOvr>
</p:sld>
</file>