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02d0ebe28643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165b51e4a94419"/>
  </p:sldMasterIdLst>
  <p:sldIdLst>
    <p:sldId xmlns:r="http://schemas.openxmlformats.org/officeDocument/2006/relationships" id="256" r:id="R7e5f3323d85249a7"/>
    <p:sldId xmlns:r="http://schemas.openxmlformats.org/officeDocument/2006/relationships" id="257" r:id="R2da3ece3dd7846a5"/>
    <p:sldId xmlns:r="http://schemas.openxmlformats.org/officeDocument/2006/relationships" id="258" r:id="R7faf9ca0f3f843c8"/>
    <p:sldId xmlns:r="http://schemas.openxmlformats.org/officeDocument/2006/relationships" id="259" r:id="Rc1a80bc248fa4270"/>
    <p:sldId xmlns:r="http://schemas.openxmlformats.org/officeDocument/2006/relationships" id="260" r:id="R3a873e16623944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165b51e4a94419" /><Relationship Type="http://schemas.openxmlformats.org/officeDocument/2006/relationships/slide" Target="/ppt/slides/slide1.xml" Id="R7e5f3323d85249a7" /><Relationship Type="http://schemas.openxmlformats.org/officeDocument/2006/relationships/slide" Target="/ppt/slides/slide2.xml" Id="R2da3ece3dd7846a5" /><Relationship Type="http://schemas.openxmlformats.org/officeDocument/2006/relationships/slide" Target="/ppt/slides/slide3.xml" Id="R7faf9ca0f3f843c8" /><Relationship Type="http://schemas.openxmlformats.org/officeDocument/2006/relationships/slide" Target="/ppt/slides/slide4.xml" Id="Rc1a80bc248fa4270" /><Relationship Type="http://schemas.openxmlformats.org/officeDocument/2006/relationships/slide" Target="/ppt/slides/slide5.xml" Id="R3a873e16623944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021cef043e4b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6658b4236419a" /><Relationship Type="http://schemas.openxmlformats.org/officeDocument/2006/relationships/theme" Target="/ppt/slideMasters/theme/theme1.xml" Id="R188fc885f08143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d6658b423641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cb360df5844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b4e0791f347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3aaa3cbca45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afa4fb0274e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b1db5c0ae941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CALL4ALL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CALL4ALL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CALL4ALL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CALL4ALL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CALL4ALL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CALL4ALL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961 077 427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CALL4ALL AS</a:t>
            </a:r>
          </a:p>
        </p:txBody>
      </p:sp>
    </p:spTree>
  </p:cSld>
  <p:clrMapOvr>
    <a:masterClrMapping xmlns:a="http://schemas.openxmlformats.org/drawingml/2006/main"/>
  </p:clrMapOvr>
</p:sld>
</file>