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fe373794c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07650fff44840"/>
  </p:sldMasterIdLst>
  <p:sldIdLst>
    <p:sldId xmlns:r="http://schemas.openxmlformats.org/officeDocument/2006/relationships" id="256" r:id="Rb8775b453dfb4f89"/>
    <p:sldId xmlns:r="http://schemas.openxmlformats.org/officeDocument/2006/relationships" id="257" r:id="Rac4e2af4da464837"/>
    <p:sldId xmlns:r="http://schemas.openxmlformats.org/officeDocument/2006/relationships" id="258" r:id="Rded5b5bcd13a489e"/>
    <p:sldId xmlns:r="http://schemas.openxmlformats.org/officeDocument/2006/relationships" id="259" r:id="R4f01cd3731fa49ab"/>
    <p:sldId xmlns:r="http://schemas.openxmlformats.org/officeDocument/2006/relationships" id="260" r:id="Rf69c047b44c44c28"/>
    <p:sldId xmlns:r="http://schemas.openxmlformats.org/officeDocument/2006/relationships" id="261" r:id="R3d79eea8bea94e46"/>
    <p:sldId xmlns:r="http://schemas.openxmlformats.org/officeDocument/2006/relationships" id="262" r:id="Ra06ebfd2652447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07650fff44840" /><Relationship Type="http://schemas.openxmlformats.org/officeDocument/2006/relationships/slide" Target="/ppt/slides/slide1.xml" Id="Rb8775b453dfb4f89" /><Relationship Type="http://schemas.openxmlformats.org/officeDocument/2006/relationships/slide" Target="/ppt/slides/slide2.xml" Id="Rac4e2af4da464837" /><Relationship Type="http://schemas.openxmlformats.org/officeDocument/2006/relationships/slide" Target="/ppt/slides/slide3.xml" Id="Rded5b5bcd13a489e" /><Relationship Type="http://schemas.openxmlformats.org/officeDocument/2006/relationships/slide" Target="/ppt/slides/slide4.xml" Id="R4f01cd3731fa49ab" /><Relationship Type="http://schemas.openxmlformats.org/officeDocument/2006/relationships/slide" Target="/ppt/slides/slide5.xml" Id="Rf69c047b44c44c28" /><Relationship Type="http://schemas.openxmlformats.org/officeDocument/2006/relationships/slide" Target="/ppt/slides/slide6.xml" Id="R3d79eea8bea94e46" /><Relationship Type="http://schemas.openxmlformats.org/officeDocument/2006/relationships/slide" Target="/ppt/slides/slide7.xml" Id="Ra06ebfd2652447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d340ca07b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8222c19e44827" /><Relationship Type="http://schemas.openxmlformats.org/officeDocument/2006/relationships/theme" Target="/ppt/slideMasters/theme/theme1.xml" Id="R6c3e924e4d2a4a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8222c19e4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9fd4cc7ba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74f584f2c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a9e66d1e4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780f83dd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68a85e439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0bf18158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5168a3472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 &amp;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 &amp; KAROSSERI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16 271 679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1 724 581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3 593 646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ODD HARALD  –  57,7 %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AS  –  42,3 %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58 67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adm@centrumbil.no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961 070 880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 &amp; KAROSSERI AS</a:t>
            </a:r>
          </a:p>
        </p:txBody>
      </p:sp>
    </p:spTree>
  </p:cSld>
  <p:clrMapOvr>
    <a:masterClrMapping xmlns:a="http://schemas.openxmlformats.org/drawingml/2006/main"/>
  </p:clrMapOvr>
</p:sld>
</file>