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49a8fb2151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085f01ac924567"/>
  </p:sldMasterIdLst>
  <p:sldIdLst>
    <p:sldId xmlns:r="http://schemas.openxmlformats.org/officeDocument/2006/relationships" id="256" r:id="Rb9d011f24d8b4dce"/>
    <p:sldId xmlns:r="http://schemas.openxmlformats.org/officeDocument/2006/relationships" id="257" r:id="R73ae422ce7e54742"/>
    <p:sldId xmlns:r="http://schemas.openxmlformats.org/officeDocument/2006/relationships" id="258" r:id="R661e71798bc3405b"/>
    <p:sldId xmlns:r="http://schemas.openxmlformats.org/officeDocument/2006/relationships" id="259" r:id="Rc6a613c832d8450a"/>
    <p:sldId xmlns:r="http://schemas.openxmlformats.org/officeDocument/2006/relationships" id="260" r:id="R7baedbfbc2d2445c"/>
    <p:sldId xmlns:r="http://schemas.openxmlformats.org/officeDocument/2006/relationships" id="261" r:id="R019535abbd644f60"/>
    <p:sldId xmlns:r="http://schemas.openxmlformats.org/officeDocument/2006/relationships" id="262" r:id="R5a1d10fe1d8b49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85f01ac924567" /><Relationship Type="http://schemas.openxmlformats.org/officeDocument/2006/relationships/slide" Target="/ppt/slides/slide1.xml" Id="Rb9d011f24d8b4dce" /><Relationship Type="http://schemas.openxmlformats.org/officeDocument/2006/relationships/slide" Target="/ppt/slides/slide2.xml" Id="R73ae422ce7e54742" /><Relationship Type="http://schemas.openxmlformats.org/officeDocument/2006/relationships/slide" Target="/ppt/slides/slide3.xml" Id="R661e71798bc3405b" /><Relationship Type="http://schemas.openxmlformats.org/officeDocument/2006/relationships/slide" Target="/ppt/slides/slide4.xml" Id="Rc6a613c832d8450a" /><Relationship Type="http://schemas.openxmlformats.org/officeDocument/2006/relationships/slide" Target="/ppt/slides/slide5.xml" Id="R7baedbfbc2d2445c" /><Relationship Type="http://schemas.openxmlformats.org/officeDocument/2006/relationships/slide" Target="/ppt/slides/slide6.xml" Id="R019535abbd644f60" /><Relationship Type="http://schemas.openxmlformats.org/officeDocument/2006/relationships/slide" Target="/ppt/slides/slide7.xml" Id="R5a1d10fe1d8b49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8914777554a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6faceecc64378" /><Relationship Type="http://schemas.openxmlformats.org/officeDocument/2006/relationships/theme" Target="/ppt/slideMasters/theme/theme1.xml" Id="R77f0ab83f5254a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6faceecc643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1941af59e4b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e6ac6734f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a7c49355d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7a2d63d3f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b7acaf627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07147495744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d8c1ee592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GRUBEN 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GRUBEN BLIKK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46 951 593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2 090 103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8 479 708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15 145 914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 HOLDING AS  –  50,9 %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 AS  –  49,1 %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GRUBEN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57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961 065 429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GRUBEN BLIKK AS</a:t>
            </a:r>
          </a:p>
        </p:txBody>
      </p:sp>
    </p:spTree>
  </p:cSld>
  <p:clrMapOvr>
    <a:masterClrMapping xmlns:a="http://schemas.openxmlformats.org/drawingml/2006/main"/>
  </p:clrMapOvr>
</p:sld>
</file>