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82466baac2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54c6e532f4ed2"/>
  </p:sldMasterIdLst>
  <p:sldIdLst>
    <p:sldId xmlns:r="http://schemas.openxmlformats.org/officeDocument/2006/relationships" id="256" r:id="R38a0a5f5812b4583"/>
    <p:sldId xmlns:r="http://schemas.openxmlformats.org/officeDocument/2006/relationships" id="257" r:id="R06d54d0eda714848"/>
    <p:sldId xmlns:r="http://schemas.openxmlformats.org/officeDocument/2006/relationships" id="258" r:id="R7842a3f0a8ad453b"/>
    <p:sldId xmlns:r="http://schemas.openxmlformats.org/officeDocument/2006/relationships" id="259" r:id="Rfa54196b6a564e55"/>
    <p:sldId xmlns:r="http://schemas.openxmlformats.org/officeDocument/2006/relationships" id="260" r:id="R887f3642f58845b3"/>
    <p:sldId xmlns:r="http://schemas.openxmlformats.org/officeDocument/2006/relationships" id="261" r:id="R6060c2cd295d4b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54c6e532f4ed2" /><Relationship Type="http://schemas.openxmlformats.org/officeDocument/2006/relationships/slide" Target="/ppt/slides/slide1.xml" Id="R38a0a5f5812b4583" /><Relationship Type="http://schemas.openxmlformats.org/officeDocument/2006/relationships/slide" Target="/ppt/slides/slide2.xml" Id="R06d54d0eda714848" /><Relationship Type="http://schemas.openxmlformats.org/officeDocument/2006/relationships/slide" Target="/ppt/slides/slide3.xml" Id="R7842a3f0a8ad453b" /><Relationship Type="http://schemas.openxmlformats.org/officeDocument/2006/relationships/slide" Target="/ppt/slides/slide4.xml" Id="Rfa54196b6a564e55" /><Relationship Type="http://schemas.openxmlformats.org/officeDocument/2006/relationships/slide" Target="/ppt/slides/slide5.xml" Id="R887f3642f58845b3" /><Relationship Type="http://schemas.openxmlformats.org/officeDocument/2006/relationships/slide" Target="/ppt/slides/slide6.xml" Id="R6060c2cd295d4b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24592585641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58091cb7a4141" /><Relationship Type="http://schemas.openxmlformats.org/officeDocument/2006/relationships/theme" Target="/ppt/slideMasters/theme/theme1.xml" Id="Rdcd67c51b0af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58091cb7a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c0c0393d8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4199ec489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31a1f0e314f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0dedf4c5f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7fc22a8ac4b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5213d2107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TYRILISTIFTELSEN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TYRILISTIFTELSEN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TYRILISTIFTELSEN ble etablert [år] og holder til i Mesnali.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TYRILISTIFTELSEN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TYRILISTIFTELSEN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TYRILISTIFTELSEN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427 697 841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5 266 234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11 025 478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170 383 982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241 482 577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TYRILISTIFTELSEN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Sørmessenvegen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2610 Mesnali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35 73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www.tyrili.no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961 025 311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TYRILISTIFTELSEN</a:t>
            </a:r>
          </a:p>
        </p:txBody>
      </p:sp>
    </p:spTree>
  </p:cSld>
  <p:clrMapOvr>
    <a:masterClrMapping xmlns:a="http://schemas.openxmlformats.org/drawingml/2006/main"/>
  </p:clrMapOvr>
</p:sld>
</file>