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2c1330efc42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4a9cd19ad4aac"/>
  </p:sldMasterIdLst>
  <p:sldIdLst>
    <p:sldId xmlns:r="http://schemas.openxmlformats.org/officeDocument/2006/relationships" id="256" r:id="R20e10e01750446fc"/>
    <p:sldId xmlns:r="http://schemas.openxmlformats.org/officeDocument/2006/relationships" id="257" r:id="Rb9b8d96f89bd493a"/>
    <p:sldId xmlns:r="http://schemas.openxmlformats.org/officeDocument/2006/relationships" id="258" r:id="Rc3bb91553a494c95"/>
    <p:sldId xmlns:r="http://schemas.openxmlformats.org/officeDocument/2006/relationships" id="259" r:id="R8198c348059341d1"/>
    <p:sldId xmlns:r="http://schemas.openxmlformats.org/officeDocument/2006/relationships" id="260" r:id="R84b26f825f14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4a9cd19ad4aac" /><Relationship Type="http://schemas.openxmlformats.org/officeDocument/2006/relationships/slide" Target="/ppt/slides/slide1.xml" Id="R20e10e01750446fc" /><Relationship Type="http://schemas.openxmlformats.org/officeDocument/2006/relationships/slide" Target="/ppt/slides/slide2.xml" Id="Rb9b8d96f89bd493a" /><Relationship Type="http://schemas.openxmlformats.org/officeDocument/2006/relationships/slide" Target="/ppt/slides/slide3.xml" Id="Rc3bb91553a494c95" /><Relationship Type="http://schemas.openxmlformats.org/officeDocument/2006/relationships/slide" Target="/ppt/slides/slide4.xml" Id="R8198c348059341d1" /><Relationship Type="http://schemas.openxmlformats.org/officeDocument/2006/relationships/slide" Target="/ppt/slides/slide5.xml" Id="R84b26f825f14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1bd84e1094b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ea5fa06534da6" /><Relationship Type="http://schemas.openxmlformats.org/officeDocument/2006/relationships/theme" Target="/ppt/slideMasters/theme/theme1.xml" Id="R23292e77b11947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ea5fa06534d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be618f02847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179482a8b4c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abac38c2049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bd94f09b54f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13f1c9daf44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MUNKVOLD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MUNKVOLD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961 014 573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MUNKVOLD AS</a:t>
            </a:r>
          </a:p>
        </p:txBody>
      </p:sp>
    </p:spTree>
  </p:cSld>
  <p:clrMapOvr>
    <a:masterClrMapping xmlns:a="http://schemas.openxmlformats.org/drawingml/2006/main"/>
  </p:clrMapOvr>
</p:sld>
</file>