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aa625fdcd043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251bd54d2c4829"/>
  </p:sldMasterIdLst>
  <p:sldIdLst>
    <p:sldId xmlns:r="http://schemas.openxmlformats.org/officeDocument/2006/relationships" id="256" r:id="R659ba4cf1441451c"/>
    <p:sldId xmlns:r="http://schemas.openxmlformats.org/officeDocument/2006/relationships" id="257" r:id="R7d7189dc5cee4cbe"/>
    <p:sldId xmlns:r="http://schemas.openxmlformats.org/officeDocument/2006/relationships" id="258" r:id="Rdfc4ee31053f458f"/>
    <p:sldId xmlns:r="http://schemas.openxmlformats.org/officeDocument/2006/relationships" id="259" r:id="Rdeb672cc2fc74cc5"/>
    <p:sldId xmlns:r="http://schemas.openxmlformats.org/officeDocument/2006/relationships" id="260" r:id="Rd63db7bb96464d51"/>
    <p:sldId xmlns:r="http://schemas.openxmlformats.org/officeDocument/2006/relationships" id="261" r:id="R840b4f2271a84ca5"/>
    <p:sldId xmlns:r="http://schemas.openxmlformats.org/officeDocument/2006/relationships" id="262" r:id="Rbd8cfbe526d24d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251bd54d2c4829" /><Relationship Type="http://schemas.openxmlformats.org/officeDocument/2006/relationships/slide" Target="/ppt/slides/slide1.xml" Id="R659ba4cf1441451c" /><Relationship Type="http://schemas.openxmlformats.org/officeDocument/2006/relationships/slide" Target="/ppt/slides/slide2.xml" Id="R7d7189dc5cee4cbe" /><Relationship Type="http://schemas.openxmlformats.org/officeDocument/2006/relationships/slide" Target="/ppt/slides/slide3.xml" Id="Rdfc4ee31053f458f" /><Relationship Type="http://schemas.openxmlformats.org/officeDocument/2006/relationships/slide" Target="/ppt/slides/slide4.xml" Id="Rdeb672cc2fc74cc5" /><Relationship Type="http://schemas.openxmlformats.org/officeDocument/2006/relationships/slide" Target="/ppt/slides/slide5.xml" Id="Rd63db7bb96464d51" /><Relationship Type="http://schemas.openxmlformats.org/officeDocument/2006/relationships/slide" Target="/ppt/slides/slide6.xml" Id="R840b4f2271a84ca5" /><Relationship Type="http://schemas.openxmlformats.org/officeDocument/2006/relationships/slide" Target="/ppt/slides/slide7.xml" Id="Rbd8cfbe526d24d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8b28fc122b49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8aed836a24a49" /><Relationship Type="http://schemas.openxmlformats.org/officeDocument/2006/relationships/theme" Target="/ppt/slideMasters/theme/theme1.xml" Id="R65261ea336b544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78aed836a24a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e5ea2120e41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1e7bbeb9a40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90cf24c064e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98f3035c04a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1b3bc00504e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cdeaac49b4d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52e142a6140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 BRIAN KARLSEN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BRIAN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BRIAN KARLSEN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BRIAN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BRIAN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BRIAN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2 968 471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−671 012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−657 667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1 216 833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1 504 160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BRIAN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BRIAN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BRIAN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960 995 309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BRIAN KARLSEN AS</a:t>
            </a:r>
          </a:p>
        </p:txBody>
      </p:sp>
    </p:spTree>
  </p:cSld>
  <p:clrMapOvr>
    <a:masterClrMapping xmlns:a="http://schemas.openxmlformats.org/drawingml/2006/main"/>
  </p:clrMapOvr>
</p:sld>
</file>