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a74419df904f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63f467864249a4"/>
  </p:sldMasterIdLst>
  <p:sldIdLst>
    <p:sldId xmlns:r="http://schemas.openxmlformats.org/officeDocument/2006/relationships" id="256" r:id="Rd08b2d80d9d74f40"/>
    <p:sldId xmlns:r="http://schemas.openxmlformats.org/officeDocument/2006/relationships" id="257" r:id="R15ee7d8b4db34d77"/>
    <p:sldId xmlns:r="http://schemas.openxmlformats.org/officeDocument/2006/relationships" id="258" r:id="Rf14211e3dc4f49e0"/>
    <p:sldId xmlns:r="http://schemas.openxmlformats.org/officeDocument/2006/relationships" id="259" r:id="Ra50b3c84a43041be"/>
    <p:sldId xmlns:r="http://schemas.openxmlformats.org/officeDocument/2006/relationships" id="260" r:id="Rce75775ac8bb4bcb"/>
    <p:sldId xmlns:r="http://schemas.openxmlformats.org/officeDocument/2006/relationships" id="261" r:id="R2103525786ce481a"/>
    <p:sldId xmlns:r="http://schemas.openxmlformats.org/officeDocument/2006/relationships" id="262" r:id="R27c0fa3595e54f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63f467864249a4" /><Relationship Type="http://schemas.openxmlformats.org/officeDocument/2006/relationships/slide" Target="/ppt/slides/slide1.xml" Id="Rd08b2d80d9d74f40" /><Relationship Type="http://schemas.openxmlformats.org/officeDocument/2006/relationships/slide" Target="/ppt/slides/slide2.xml" Id="R15ee7d8b4db34d77" /><Relationship Type="http://schemas.openxmlformats.org/officeDocument/2006/relationships/slide" Target="/ppt/slides/slide3.xml" Id="Rf14211e3dc4f49e0" /><Relationship Type="http://schemas.openxmlformats.org/officeDocument/2006/relationships/slide" Target="/ppt/slides/slide4.xml" Id="Ra50b3c84a43041be" /><Relationship Type="http://schemas.openxmlformats.org/officeDocument/2006/relationships/slide" Target="/ppt/slides/slide5.xml" Id="Rce75775ac8bb4bcb" /><Relationship Type="http://schemas.openxmlformats.org/officeDocument/2006/relationships/slide" Target="/ppt/slides/slide6.xml" Id="R2103525786ce481a" /><Relationship Type="http://schemas.openxmlformats.org/officeDocument/2006/relationships/slide" Target="/ppt/slides/slide7.xml" Id="R27c0fa3595e54f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3fb70eec840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1b4ed8a5742a2" /><Relationship Type="http://schemas.openxmlformats.org/officeDocument/2006/relationships/theme" Target="/ppt/slideMasters/theme/theme1.xml" Id="R79a85ed3d8514e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1b4ed8a5742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28574fba9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e75406e4446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029c6178042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8e75bb841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c1ef78d7a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bafb02ef3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21affa70d41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 4 PROSJEKTERING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4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 4 PROSJEKTERING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4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4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4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11 991 995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478 413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4 881 940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4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VIKHEIM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EKSILSOLUNG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IMSDALSCOMPAGNIET HOLDING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4 PROSJEKTERING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62450685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firmapost@arkitektbua.no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960 990 072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4 PROSJEKTERING AS</a:t>
            </a:r>
          </a:p>
        </p:txBody>
      </p:sp>
    </p:spTree>
  </p:cSld>
  <p:clrMapOvr>
    <a:masterClrMapping xmlns:a="http://schemas.openxmlformats.org/drawingml/2006/main"/>
  </p:clrMapOvr>
</p:sld>
</file>