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58523e43a042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d66092bdf54045"/>
  </p:sldMasterIdLst>
  <p:sldIdLst>
    <p:sldId xmlns:r="http://schemas.openxmlformats.org/officeDocument/2006/relationships" id="256" r:id="Rf895f0fd28434a13"/>
    <p:sldId xmlns:r="http://schemas.openxmlformats.org/officeDocument/2006/relationships" id="257" r:id="Re0375a7b85f441df"/>
    <p:sldId xmlns:r="http://schemas.openxmlformats.org/officeDocument/2006/relationships" id="258" r:id="Read5a7f0beee4b97"/>
    <p:sldId xmlns:r="http://schemas.openxmlformats.org/officeDocument/2006/relationships" id="259" r:id="Ra709cc9fa6264fdb"/>
    <p:sldId xmlns:r="http://schemas.openxmlformats.org/officeDocument/2006/relationships" id="260" r:id="R55c17717d78d47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66092bdf54045" /><Relationship Type="http://schemas.openxmlformats.org/officeDocument/2006/relationships/slide" Target="/ppt/slides/slide1.xml" Id="Rf895f0fd28434a13" /><Relationship Type="http://schemas.openxmlformats.org/officeDocument/2006/relationships/slide" Target="/ppt/slides/slide2.xml" Id="Re0375a7b85f441df" /><Relationship Type="http://schemas.openxmlformats.org/officeDocument/2006/relationships/slide" Target="/ppt/slides/slide3.xml" Id="Read5a7f0beee4b97" /><Relationship Type="http://schemas.openxmlformats.org/officeDocument/2006/relationships/slide" Target="/ppt/slides/slide4.xml" Id="Ra709cc9fa6264fdb" /><Relationship Type="http://schemas.openxmlformats.org/officeDocument/2006/relationships/slide" Target="/ppt/slides/slide5.xml" Id="R55c17717d78d47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8899efdd741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a0076f8c647d8" /><Relationship Type="http://schemas.openxmlformats.org/officeDocument/2006/relationships/theme" Target="/ppt/slideMasters/theme/theme1.xml" Id="Ra2976a2e507b43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0a0076f8c647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a277baca9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487d33f89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b0bb58afe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582147c9e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62bfd1a034a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SØLLINGS GRAFISKE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SØLLINGS GRAFISKE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SØLLINGS GRAFISKE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SØLLINGS GRAFISKE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SØLLINGS GRAFISKE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SØLLINGS GRAFISKE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960 987 020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SØLLINGS GRAFISKE AS</a:t>
            </a:r>
          </a:p>
        </p:txBody>
      </p:sp>
    </p:spTree>
  </p:cSld>
  <p:clrMapOvr>
    <a:masterClrMapping xmlns:a="http://schemas.openxmlformats.org/drawingml/2006/main"/>
  </p:clrMapOvr>
</p:sld>
</file>