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6a1264b0de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bd10156694143"/>
  </p:sldMasterIdLst>
  <p:sldIdLst>
    <p:sldId xmlns:r="http://schemas.openxmlformats.org/officeDocument/2006/relationships" id="256" r:id="R171810185e7e4fff"/>
    <p:sldId xmlns:r="http://schemas.openxmlformats.org/officeDocument/2006/relationships" id="257" r:id="R8964c70929dd49de"/>
    <p:sldId xmlns:r="http://schemas.openxmlformats.org/officeDocument/2006/relationships" id="258" r:id="R477d0e6e946d449c"/>
    <p:sldId xmlns:r="http://schemas.openxmlformats.org/officeDocument/2006/relationships" id="259" r:id="Rb3d7b179cb714b99"/>
    <p:sldId xmlns:r="http://schemas.openxmlformats.org/officeDocument/2006/relationships" id="260" r:id="R819983a4c88d4e74"/>
    <p:sldId xmlns:r="http://schemas.openxmlformats.org/officeDocument/2006/relationships" id="261" r:id="Raf1be78cfca04acf"/>
    <p:sldId xmlns:r="http://schemas.openxmlformats.org/officeDocument/2006/relationships" id="262" r:id="R375eeb6f18ac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bd10156694143" /><Relationship Type="http://schemas.openxmlformats.org/officeDocument/2006/relationships/slide" Target="/ppt/slides/slide1.xml" Id="R171810185e7e4fff" /><Relationship Type="http://schemas.openxmlformats.org/officeDocument/2006/relationships/slide" Target="/ppt/slides/slide2.xml" Id="R8964c70929dd49de" /><Relationship Type="http://schemas.openxmlformats.org/officeDocument/2006/relationships/slide" Target="/ppt/slides/slide3.xml" Id="R477d0e6e946d449c" /><Relationship Type="http://schemas.openxmlformats.org/officeDocument/2006/relationships/slide" Target="/ppt/slides/slide4.xml" Id="Rb3d7b179cb714b99" /><Relationship Type="http://schemas.openxmlformats.org/officeDocument/2006/relationships/slide" Target="/ppt/slides/slide5.xml" Id="R819983a4c88d4e74" /><Relationship Type="http://schemas.openxmlformats.org/officeDocument/2006/relationships/slide" Target="/ppt/slides/slide6.xml" Id="Raf1be78cfca04acf" /><Relationship Type="http://schemas.openxmlformats.org/officeDocument/2006/relationships/slide" Target="/ppt/slides/slide7.xml" Id="R375eeb6f18ac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ebb4b759244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816fcd3c24b3c" /><Relationship Type="http://schemas.openxmlformats.org/officeDocument/2006/relationships/theme" Target="/ppt/slideMasters/theme/theme1.xml" Id="R590cfcccf901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a816fcd3c2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07925c28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255dd6c7a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cea166810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49d881db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26531ea8b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cc11da1e40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ce847385b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15 580 730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2 303 683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5 511 969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STERUD ROLF NORDGREEN  –  40,4 %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ELGSAAS ØYSTEIN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VIBEKE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GØRIL NORA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ANDERS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firmapost@vollark.no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960 949 412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