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29fcd58f2945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dfdd8e020d4460"/>
  </p:sldMasterIdLst>
  <p:sldIdLst>
    <p:sldId xmlns:r="http://schemas.openxmlformats.org/officeDocument/2006/relationships" id="256" r:id="R94863f2078ea45a4"/>
    <p:sldId xmlns:r="http://schemas.openxmlformats.org/officeDocument/2006/relationships" id="257" r:id="R5af3012a4bb94867"/>
    <p:sldId xmlns:r="http://schemas.openxmlformats.org/officeDocument/2006/relationships" id="258" r:id="R9d6110b84b524410"/>
    <p:sldId xmlns:r="http://schemas.openxmlformats.org/officeDocument/2006/relationships" id="259" r:id="R4ed0fc471204489b"/>
    <p:sldId xmlns:r="http://schemas.openxmlformats.org/officeDocument/2006/relationships" id="260" r:id="R8dd53fa2686d43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dfdd8e020d4460" /><Relationship Type="http://schemas.openxmlformats.org/officeDocument/2006/relationships/slide" Target="/ppt/slides/slide1.xml" Id="R94863f2078ea45a4" /><Relationship Type="http://schemas.openxmlformats.org/officeDocument/2006/relationships/slide" Target="/ppt/slides/slide2.xml" Id="R5af3012a4bb94867" /><Relationship Type="http://schemas.openxmlformats.org/officeDocument/2006/relationships/slide" Target="/ppt/slides/slide3.xml" Id="R9d6110b84b524410" /><Relationship Type="http://schemas.openxmlformats.org/officeDocument/2006/relationships/slide" Target="/ppt/slides/slide4.xml" Id="R4ed0fc471204489b" /><Relationship Type="http://schemas.openxmlformats.org/officeDocument/2006/relationships/slide" Target="/ppt/slides/slide5.xml" Id="R8dd53fa2686d43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f0a68547804f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bfc1dc0584516" /><Relationship Type="http://schemas.openxmlformats.org/officeDocument/2006/relationships/theme" Target="/ppt/slideMasters/theme/theme1.xml" Id="R0209f5e46ef147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9bfc1dc05845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2f013e2124a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a04b4d18c41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41ac41efb40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15a43c48042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ac39ea0044b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BILFORUM ÅLESUND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BILFORUM ÅLESUND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BILFORUM ÅLESUND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BILFORUM ÅLESUND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BILFORUM ÅLESUND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BILFORUM ÅLESUND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960 946 863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BILFORUM ÅLESUND AS</a:t>
            </a:r>
          </a:p>
        </p:txBody>
      </p:sp>
    </p:spTree>
  </p:cSld>
  <p:clrMapOvr>
    <a:masterClrMapping xmlns:a="http://schemas.openxmlformats.org/drawingml/2006/main"/>
  </p:clrMapOvr>
</p:sld>
</file>