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a29ead40ea40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27a5eadb3b4339"/>
  </p:sldMasterIdLst>
  <p:sldIdLst>
    <p:sldId xmlns:r="http://schemas.openxmlformats.org/officeDocument/2006/relationships" id="256" r:id="Rbdfa1af38cce487d"/>
    <p:sldId xmlns:r="http://schemas.openxmlformats.org/officeDocument/2006/relationships" id="257" r:id="R436f8d9934c841b9"/>
    <p:sldId xmlns:r="http://schemas.openxmlformats.org/officeDocument/2006/relationships" id="258" r:id="R0fd98b695373499a"/>
    <p:sldId xmlns:r="http://schemas.openxmlformats.org/officeDocument/2006/relationships" id="259" r:id="Rb34f5fd0f5a6495b"/>
    <p:sldId xmlns:r="http://schemas.openxmlformats.org/officeDocument/2006/relationships" id="260" r:id="R3aba46dd44d94b02"/>
    <p:sldId xmlns:r="http://schemas.openxmlformats.org/officeDocument/2006/relationships" id="261" r:id="Ra5d49640f3114bd5"/>
    <p:sldId xmlns:r="http://schemas.openxmlformats.org/officeDocument/2006/relationships" id="262" r:id="R139bc66d782749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27a5eadb3b4339" /><Relationship Type="http://schemas.openxmlformats.org/officeDocument/2006/relationships/slide" Target="/ppt/slides/slide1.xml" Id="Rbdfa1af38cce487d" /><Relationship Type="http://schemas.openxmlformats.org/officeDocument/2006/relationships/slide" Target="/ppt/slides/slide2.xml" Id="R436f8d9934c841b9" /><Relationship Type="http://schemas.openxmlformats.org/officeDocument/2006/relationships/slide" Target="/ppt/slides/slide3.xml" Id="R0fd98b695373499a" /><Relationship Type="http://schemas.openxmlformats.org/officeDocument/2006/relationships/slide" Target="/ppt/slides/slide4.xml" Id="Rb34f5fd0f5a6495b" /><Relationship Type="http://schemas.openxmlformats.org/officeDocument/2006/relationships/slide" Target="/ppt/slides/slide5.xml" Id="R3aba46dd44d94b02" /><Relationship Type="http://schemas.openxmlformats.org/officeDocument/2006/relationships/slide" Target="/ppt/slides/slide6.xml" Id="Ra5d49640f3114bd5" /><Relationship Type="http://schemas.openxmlformats.org/officeDocument/2006/relationships/slide" Target="/ppt/slides/slide7.xml" Id="R139bc66d782749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331acc21a24d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5179cf5c56424e" /><Relationship Type="http://schemas.openxmlformats.org/officeDocument/2006/relationships/theme" Target="/ppt/slideMasters/theme/theme1.xml" Id="Rf7987d4a85e045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5179cf5c5642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cc4bcb2cee48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b54e006ab246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1905f8560b41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f2a64bbea343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4ad19c70064f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d0d728699f4e6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438f53f25641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HESS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HESS EIENDOM AS ble etablert [år] og holder til i Hafslo.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1 978 294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1 744 386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1 655 754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13 192 675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13 605 714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BRITA WEBB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FREDRIK HESS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HESS ELGERSMA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HYLKJE HESS ELGERSMA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INGEBORG HESS ELGERSMA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REIN HESS ELGERSMA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Buene 6 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6869 Hafslo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960 933 249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HESS EIENDOM AS</a:t>
            </a:r>
          </a:p>
        </p:txBody>
      </p:sp>
    </p:spTree>
  </p:cSld>
  <p:clrMapOvr>
    <a:masterClrMapping xmlns:a="http://schemas.openxmlformats.org/drawingml/2006/main"/>
  </p:clrMapOvr>
</p:sld>
</file>