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2f16bbc01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c9153231b4bca"/>
  </p:sldMasterIdLst>
  <p:sldIdLst>
    <p:sldId xmlns:r="http://schemas.openxmlformats.org/officeDocument/2006/relationships" id="256" r:id="Rb3975f372c94471d"/>
    <p:sldId xmlns:r="http://schemas.openxmlformats.org/officeDocument/2006/relationships" id="257" r:id="R46b5e3797a46487d"/>
    <p:sldId xmlns:r="http://schemas.openxmlformats.org/officeDocument/2006/relationships" id="258" r:id="R58feb45d4cc84251"/>
    <p:sldId xmlns:r="http://schemas.openxmlformats.org/officeDocument/2006/relationships" id="259" r:id="Rb76c2e3b4d624bd1"/>
    <p:sldId xmlns:r="http://schemas.openxmlformats.org/officeDocument/2006/relationships" id="260" r:id="Rf985a9a3b50d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c9153231b4bca" /><Relationship Type="http://schemas.openxmlformats.org/officeDocument/2006/relationships/slide" Target="/ppt/slides/slide1.xml" Id="Rb3975f372c94471d" /><Relationship Type="http://schemas.openxmlformats.org/officeDocument/2006/relationships/slide" Target="/ppt/slides/slide2.xml" Id="R46b5e3797a46487d" /><Relationship Type="http://schemas.openxmlformats.org/officeDocument/2006/relationships/slide" Target="/ppt/slides/slide3.xml" Id="R58feb45d4cc84251" /><Relationship Type="http://schemas.openxmlformats.org/officeDocument/2006/relationships/slide" Target="/ppt/slides/slide4.xml" Id="Rb76c2e3b4d624bd1" /><Relationship Type="http://schemas.openxmlformats.org/officeDocument/2006/relationships/slide" Target="/ppt/slides/slide5.xml" Id="Rf985a9a3b50d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2ae98cf0d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5f9eb91a4d00" /><Relationship Type="http://schemas.openxmlformats.org/officeDocument/2006/relationships/theme" Target="/ppt/slideMasters/theme/theme1.xml" Id="R4eea1b145cf6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85f9eb91a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6959c6bc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6aaa2a2b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9b301058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6ddc8a867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815a964d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