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47e10564a64c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e17aabba164327"/>
  </p:sldMasterIdLst>
  <p:sldIdLst>
    <p:sldId xmlns:r="http://schemas.openxmlformats.org/officeDocument/2006/relationships" id="256" r:id="R09ea39b823ea4034"/>
    <p:sldId xmlns:r="http://schemas.openxmlformats.org/officeDocument/2006/relationships" id="257" r:id="Rc5a3e4bb49f14abf"/>
    <p:sldId xmlns:r="http://schemas.openxmlformats.org/officeDocument/2006/relationships" id="258" r:id="R168fdd28c85e4232"/>
    <p:sldId xmlns:r="http://schemas.openxmlformats.org/officeDocument/2006/relationships" id="259" r:id="Rd73be8e94dbe478c"/>
    <p:sldId xmlns:r="http://schemas.openxmlformats.org/officeDocument/2006/relationships" id="260" r:id="Rcd74f72064b74a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e17aabba164327" /><Relationship Type="http://schemas.openxmlformats.org/officeDocument/2006/relationships/slide" Target="/ppt/slides/slide1.xml" Id="R09ea39b823ea4034" /><Relationship Type="http://schemas.openxmlformats.org/officeDocument/2006/relationships/slide" Target="/ppt/slides/slide2.xml" Id="Rc5a3e4bb49f14abf" /><Relationship Type="http://schemas.openxmlformats.org/officeDocument/2006/relationships/slide" Target="/ppt/slides/slide3.xml" Id="R168fdd28c85e4232" /><Relationship Type="http://schemas.openxmlformats.org/officeDocument/2006/relationships/slide" Target="/ppt/slides/slide4.xml" Id="Rd73be8e94dbe478c" /><Relationship Type="http://schemas.openxmlformats.org/officeDocument/2006/relationships/slide" Target="/ppt/slides/slide5.xml" Id="Rcd74f72064b74a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993de0a2a64a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38f11d70242ae" /><Relationship Type="http://schemas.openxmlformats.org/officeDocument/2006/relationships/theme" Target="/ppt/slideMasters/theme/theme1.xml" Id="Rf95d5165a58e43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f38f11d70242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6f3572b7f4f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4ffac35de46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b8406a0e844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aa50a867b4d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b7093b0db4a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BENIKARD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BENIKARD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BENIKARD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BENIKARD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BENIKARD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BENIKARD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960 896 521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BENIKARD AS</a:t>
            </a:r>
          </a:p>
        </p:txBody>
      </p:sp>
    </p:spTree>
  </p:cSld>
  <p:clrMapOvr>
    <a:masterClrMapping xmlns:a="http://schemas.openxmlformats.org/drawingml/2006/main"/>
  </p:clrMapOvr>
</p:sld>
</file>