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dd31a6053440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8312c856384dba"/>
  </p:sldMasterIdLst>
  <p:sldIdLst>
    <p:sldId xmlns:r="http://schemas.openxmlformats.org/officeDocument/2006/relationships" id="256" r:id="Rc3c157bcdece451a"/>
    <p:sldId xmlns:r="http://schemas.openxmlformats.org/officeDocument/2006/relationships" id="257" r:id="R8d3ec51e506a47e3"/>
    <p:sldId xmlns:r="http://schemas.openxmlformats.org/officeDocument/2006/relationships" id="258" r:id="R071881b0d75f4d31"/>
    <p:sldId xmlns:r="http://schemas.openxmlformats.org/officeDocument/2006/relationships" id="259" r:id="Rc757ab04ed5d4c55"/>
    <p:sldId xmlns:r="http://schemas.openxmlformats.org/officeDocument/2006/relationships" id="260" r:id="Ra9ae4cc8921c4d0b"/>
    <p:sldId xmlns:r="http://schemas.openxmlformats.org/officeDocument/2006/relationships" id="261" r:id="R14b8b1b1d6da49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8312c856384dba" /><Relationship Type="http://schemas.openxmlformats.org/officeDocument/2006/relationships/slide" Target="/ppt/slides/slide1.xml" Id="Rc3c157bcdece451a" /><Relationship Type="http://schemas.openxmlformats.org/officeDocument/2006/relationships/slide" Target="/ppt/slides/slide2.xml" Id="R8d3ec51e506a47e3" /><Relationship Type="http://schemas.openxmlformats.org/officeDocument/2006/relationships/slide" Target="/ppt/slides/slide3.xml" Id="R071881b0d75f4d31" /><Relationship Type="http://schemas.openxmlformats.org/officeDocument/2006/relationships/slide" Target="/ppt/slides/slide4.xml" Id="Rc757ab04ed5d4c55" /><Relationship Type="http://schemas.openxmlformats.org/officeDocument/2006/relationships/slide" Target="/ppt/slides/slide5.xml" Id="Ra9ae4cc8921c4d0b" /><Relationship Type="http://schemas.openxmlformats.org/officeDocument/2006/relationships/slide" Target="/ppt/slides/slide6.xml" Id="R14b8b1b1d6da49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0d5f837a7248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0807b926a42fc" /><Relationship Type="http://schemas.openxmlformats.org/officeDocument/2006/relationships/theme" Target="/ppt/slideMasters/theme/theme1.xml" Id="R32d2b61a1e4e4f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60807b926a42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e8b7c8df045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2fd5491bf4d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80174438944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ff2a23a184d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ae8d1ea8649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14d9e67aa46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BENIKARD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BENIKARD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BENIKARD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BENIKARD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BENIKARD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BENIKARD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960 896 521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BENIKARD AS</a:t>
            </a:r>
          </a:p>
        </p:txBody>
      </p:sp>
    </p:spTree>
  </p:cSld>
  <p:clrMapOvr>
    <a:masterClrMapping xmlns:a="http://schemas.openxmlformats.org/drawingml/2006/main"/>
  </p:clrMapOvr>
</p:sld>
</file>