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766c873a8d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559faedc54dc1"/>
  </p:sldMasterIdLst>
  <p:sldIdLst>
    <p:sldId xmlns:r="http://schemas.openxmlformats.org/officeDocument/2006/relationships" id="256" r:id="R22160941fda648b4"/>
    <p:sldId xmlns:r="http://schemas.openxmlformats.org/officeDocument/2006/relationships" id="257" r:id="R4f8dfb17055344c6"/>
    <p:sldId xmlns:r="http://schemas.openxmlformats.org/officeDocument/2006/relationships" id="258" r:id="R3c8e2b62da9745e8"/>
    <p:sldId xmlns:r="http://schemas.openxmlformats.org/officeDocument/2006/relationships" id="259" r:id="Rb083f71ad51e48b0"/>
    <p:sldId xmlns:r="http://schemas.openxmlformats.org/officeDocument/2006/relationships" id="260" r:id="R89af718cb3944f2e"/>
    <p:sldId xmlns:r="http://schemas.openxmlformats.org/officeDocument/2006/relationships" id="261" r:id="R6ba581a2b89f47dd"/>
    <p:sldId xmlns:r="http://schemas.openxmlformats.org/officeDocument/2006/relationships" id="262" r:id="Rf52b0993b76a42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559faedc54dc1" /><Relationship Type="http://schemas.openxmlformats.org/officeDocument/2006/relationships/slide" Target="/ppt/slides/slide1.xml" Id="R22160941fda648b4" /><Relationship Type="http://schemas.openxmlformats.org/officeDocument/2006/relationships/slide" Target="/ppt/slides/slide2.xml" Id="R4f8dfb17055344c6" /><Relationship Type="http://schemas.openxmlformats.org/officeDocument/2006/relationships/slide" Target="/ppt/slides/slide3.xml" Id="R3c8e2b62da9745e8" /><Relationship Type="http://schemas.openxmlformats.org/officeDocument/2006/relationships/slide" Target="/ppt/slides/slide4.xml" Id="Rb083f71ad51e48b0" /><Relationship Type="http://schemas.openxmlformats.org/officeDocument/2006/relationships/slide" Target="/ppt/slides/slide5.xml" Id="R89af718cb3944f2e" /><Relationship Type="http://schemas.openxmlformats.org/officeDocument/2006/relationships/slide" Target="/ppt/slides/slide6.xml" Id="R6ba581a2b89f47dd" /><Relationship Type="http://schemas.openxmlformats.org/officeDocument/2006/relationships/slide" Target="/ppt/slides/slide7.xml" Id="Rf52b0993b76a42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d2e696bd34d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7fa937ed34de8" /><Relationship Type="http://schemas.openxmlformats.org/officeDocument/2006/relationships/theme" Target="/ppt/slideMasters/theme/theme1.xml" Id="Rcf99dccf3370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7fa937ed3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b2646b1ba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1b200dd3a4b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6cbc490434b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f63901db641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0b4ab617b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173cc934342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4f8158571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LEONHARD NILSEN &amp; SØNNER -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LEONHARD NILSEN &amp; SØNNER -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LEONHARD NILSEN &amp; SØNNER - EIENDOM AS ble etablert [år] og holder til i Risøyhamn.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LEONHARD NILSEN &amp; SØNNER -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LEONHARD NILSEN &amp; SØNNER -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LEONHARD NILSEN &amp; SØNNER -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152 143 130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−5 508 697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133 617 340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583 967 300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1 072 364 471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LEONHARD NILSEN &amp; SØNNER -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LOVIK HOLDING AS  –  25,3 %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LOVIK HOLDING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TUNCOMP AS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TUNCOMP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MALMAT INVEST AS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MALMAT INVEST AS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LEONHARD NILSEN &amp; SØNNER -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8484 Risøyhamn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960 892 089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LEONHARD NILSEN &amp; SØNNER - EIENDOM AS</a:t>
            </a:r>
          </a:p>
        </p:txBody>
      </p:sp>
    </p:spTree>
  </p:cSld>
  <p:clrMapOvr>
    <a:masterClrMapping xmlns:a="http://schemas.openxmlformats.org/drawingml/2006/main"/>
  </p:clrMapOvr>
</p:sld>
</file>