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da2d056ffc41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baf34a095042c4"/>
  </p:sldMasterIdLst>
  <p:sldIdLst>
    <p:sldId xmlns:r="http://schemas.openxmlformats.org/officeDocument/2006/relationships" id="256" r:id="Rb639cb502ea24e23"/>
    <p:sldId xmlns:r="http://schemas.openxmlformats.org/officeDocument/2006/relationships" id="257" r:id="R0fa784ecba134eed"/>
    <p:sldId xmlns:r="http://schemas.openxmlformats.org/officeDocument/2006/relationships" id="258" r:id="Rcfded3c6ced04d8f"/>
    <p:sldId xmlns:r="http://schemas.openxmlformats.org/officeDocument/2006/relationships" id="259" r:id="R4f33b57778a246b1"/>
    <p:sldId xmlns:r="http://schemas.openxmlformats.org/officeDocument/2006/relationships" id="260" r:id="R58687b9443fa4994"/>
    <p:sldId xmlns:r="http://schemas.openxmlformats.org/officeDocument/2006/relationships" id="261" r:id="R469cba6e9c1d4092"/>
    <p:sldId xmlns:r="http://schemas.openxmlformats.org/officeDocument/2006/relationships" id="262" r:id="R50f5fd2a245649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baf34a095042c4" /><Relationship Type="http://schemas.openxmlformats.org/officeDocument/2006/relationships/slide" Target="/ppt/slides/slide1.xml" Id="Rb639cb502ea24e23" /><Relationship Type="http://schemas.openxmlformats.org/officeDocument/2006/relationships/slide" Target="/ppt/slides/slide2.xml" Id="R0fa784ecba134eed" /><Relationship Type="http://schemas.openxmlformats.org/officeDocument/2006/relationships/slide" Target="/ppt/slides/slide3.xml" Id="Rcfded3c6ced04d8f" /><Relationship Type="http://schemas.openxmlformats.org/officeDocument/2006/relationships/slide" Target="/ppt/slides/slide4.xml" Id="R4f33b57778a246b1" /><Relationship Type="http://schemas.openxmlformats.org/officeDocument/2006/relationships/slide" Target="/ppt/slides/slide5.xml" Id="R58687b9443fa4994" /><Relationship Type="http://schemas.openxmlformats.org/officeDocument/2006/relationships/slide" Target="/ppt/slides/slide6.xml" Id="R469cba6e9c1d4092" /><Relationship Type="http://schemas.openxmlformats.org/officeDocument/2006/relationships/slide" Target="/ppt/slides/slide7.xml" Id="R50f5fd2a245649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30e597358b49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a37f3e7ef4b37" /><Relationship Type="http://schemas.openxmlformats.org/officeDocument/2006/relationships/theme" Target="/ppt/slideMasters/theme/theme1.xml" Id="R39a20f9cddf242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0a37f3e7ef4b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5432ed4734c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4f62b27e346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0fba49afe47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e4884260d40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32f488a414f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2795a649543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87ad13b1d49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JATEC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JATEC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JATEC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JATEC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JATEC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JATEC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78 409 821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13 227 776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10 609 642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13 028 137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39 231 209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JATEC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JATEC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30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960 853 687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JATEC AS</a:t>
            </a:r>
          </a:p>
        </p:txBody>
      </p:sp>
    </p:spTree>
  </p:cSld>
  <p:clrMapOvr>
    <a:masterClrMapping xmlns:a="http://schemas.openxmlformats.org/drawingml/2006/main"/>
  </p:clrMapOvr>
</p:sld>
</file>