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cb484eb8c46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a3e3fcd0c4a99"/>
  </p:sldMasterIdLst>
  <p:sldIdLst>
    <p:sldId xmlns:r="http://schemas.openxmlformats.org/officeDocument/2006/relationships" id="256" r:id="Rad0fe49458f2455f"/>
    <p:sldId xmlns:r="http://schemas.openxmlformats.org/officeDocument/2006/relationships" id="257" r:id="R45c2f45a139547e7"/>
    <p:sldId xmlns:r="http://schemas.openxmlformats.org/officeDocument/2006/relationships" id="258" r:id="Rc070f1ff0af149d3"/>
    <p:sldId xmlns:r="http://schemas.openxmlformats.org/officeDocument/2006/relationships" id="259" r:id="R45c7a850dea34f39"/>
    <p:sldId xmlns:r="http://schemas.openxmlformats.org/officeDocument/2006/relationships" id="260" r:id="Rb81b3cb47286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a3e3fcd0c4a99" /><Relationship Type="http://schemas.openxmlformats.org/officeDocument/2006/relationships/slide" Target="/ppt/slides/slide1.xml" Id="Rad0fe49458f2455f" /><Relationship Type="http://schemas.openxmlformats.org/officeDocument/2006/relationships/slide" Target="/ppt/slides/slide2.xml" Id="R45c2f45a139547e7" /><Relationship Type="http://schemas.openxmlformats.org/officeDocument/2006/relationships/slide" Target="/ppt/slides/slide3.xml" Id="Rc070f1ff0af149d3" /><Relationship Type="http://schemas.openxmlformats.org/officeDocument/2006/relationships/slide" Target="/ppt/slides/slide4.xml" Id="R45c7a850dea34f39" /><Relationship Type="http://schemas.openxmlformats.org/officeDocument/2006/relationships/slide" Target="/ppt/slides/slide5.xml" Id="Rb81b3cb47286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cb58a87a9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1b8be3a34c6e" /><Relationship Type="http://schemas.openxmlformats.org/officeDocument/2006/relationships/theme" Target="/ppt/slideMasters/theme/theme1.xml" Id="R5b2f2cff2baa4e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c1b8be3a3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04b93834b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54385991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ebab9f670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894ddc19f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a1224922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MADLA FOTO OLAF A ELLINGSEN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MADLA FOTO OLAF A ELLINGSEN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MADLA FOTO OLAF A ELLINGSEN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MADLA FOTO OLAF A ELLINGSEN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MADLA FOTO OLAF A ELLINGSEN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MADLA FOTO OLAF A ELLINGSEN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960 848 136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MADLA FOTO OLAF A ELLINGSEN AS</a:t>
            </a:r>
          </a:p>
        </p:txBody>
      </p:sp>
    </p:spTree>
  </p:cSld>
  <p:clrMapOvr>
    <a:masterClrMapping xmlns:a="http://schemas.openxmlformats.org/drawingml/2006/main"/>
  </p:clrMapOvr>
</p:sld>
</file>