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2ad228019d4f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f8d50d88484577"/>
  </p:sldMasterIdLst>
  <p:sldIdLst>
    <p:sldId xmlns:r="http://schemas.openxmlformats.org/officeDocument/2006/relationships" id="256" r:id="R3d12baf95e894881"/>
    <p:sldId xmlns:r="http://schemas.openxmlformats.org/officeDocument/2006/relationships" id="257" r:id="Reb5847210a624f38"/>
    <p:sldId xmlns:r="http://schemas.openxmlformats.org/officeDocument/2006/relationships" id="258" r:id="Rf525a3df98b14f6c"/>
    <p:sldId xmlns:r="http://schemas.openxmlformats.org/officeDocument/2006/relationships" id="259" r:id="R9d4272ca748343c3"/>
    <p:sldId xmlns:r="http://schemas.openxmlformats.org/officeDocument/2006/relationships" id="260" r:id="Rc6fbcf3b4f7f47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f8d50d88484577" /><Relationship Type="http://schemas.openxmlformats.org/officeDocument/2006/relationships/slide" Target="/ppt/slides/slide1.xml" Id="R3d12baf95e894881" /><Relationship Type="http://schemas.openxmlformats.org/officeDocument/2006/relationships/slide" Target="/ppt/slides/slide2.xml" Id="Reb5847210a624f38" /><Relationship Type="http://schemas.openxmlformats.org/officeDocument/2006/relationships/slide" Target="/ppt/slides/slide3.xml" Id="Rf525a3df98b14f6c" /><Relationship Type="http://schemas.openxmlformats.org/officeDocument/2006/relationships/slide" Target="/ppt/slides/slide4.xml" Id="R9d4272ca748343c3" /><Relationship Type="http://schemas.openxmlformats.org/officeDocument/2006/relationships/slide" Target="/ppt/slides/slide5.xml" Id="Rc6fbcf3b4f7f47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1c33a324974d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70f6878434138" /><Relationship Type="http://schemas.openxmlformats.org/officeDocument/2006/relationships/theme" Target="/ppt/slideMasters/theme/theme1.xml" Id="Rd47e3fa973a842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570f68784341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d4920bc0b42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2e0b97db544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0ea17728e4b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bc89c944c46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86d9d5b804f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 BISTAND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BISTAND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 BISTAND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BISTAND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BISTAND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BISTAND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960 844 882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BISTAND AS</a:t>
            </a:r>
          </a:p>
        </p:txBody>
      </p:sp>
    </p:spTree>
  </p:cSld>
  <p:clrMapOvr>
    <a:masterClrMapping xmlns:a="http://schemas.openxmlformats.org/drawingml/2006/main"/>
  </p:clrMapOvr>
</p:sld>
</file>