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edc804b91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049e036914147"/>
  </p:sldMasterIdLst>
  <p:sldIdLst>
    <p:sldId xmlns:r="http://schemas.openxmlformats.org/officeDocument/2006/relationships" id="256" r:id="R9d5c43c4d69e4598"/>
    <p:sldId xmlns:r="http://schemas.openxmlformats.org/officeDocument/2006/relationships" id="257" r:id="Rd2ea6644a3e54829"/>
    <p:sldId xmlns:r="http://schemas.openxmlformats.org/officeDocument/2006/relationships" id="258" r:id="R6d59df1f92b44228"/>
    <p:sldId xmlns:r="http://schemas.openxmlformats.org/officeDocument/2006/relationships" id="259" r:id="R4990a473008741d1"/>
    <p:sldId xmlns:r="http://schemas.openxmlformats.org/officeDocument/2006/relationships" id="260" r:id="Rc929d3e31cf34325"/>
    <p:sldId xmlns:r="http://schemas.openxmlformats.org/officeDocument/2006/relationships" id="261" r:id="Rfea2cc333cf94fa3"/>
    <p:sldId xmlns:r="http://schemas.openxmlformats.org/officeDocument/2006/relationships" id="262" r:id="R96fe447e7d11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049e036914147" /><Relationship Type="http://schemas.openxmlformats.org/officeDocument/2006/relationships/slide" Target="/ppt/slides/slide1.xml" Id="R9d5c43c4d69e4598" /><Relationship Type="http://schemas.openxmlformats.org/officeDocument/2006/relationships/slide" Target="/ppt/slides/slide2.xml" Id="Rd2ea6644a3e54829" /><Relationship Type="http://schemas.openxmlformats.org/officeDocument/2006/relationships/slide" Target="/ppt/slides/slide3.xml" Id="R6d59df1f92b44228" /><Relationship Type="http://schemas.openxmlformats.org/officeDocument/2006/relationships/slide" Target="/ppt/slides/slide4.xml" Id="R4990a473008741d1" /><Relationship Type="http://schemas.openxmlformats.org/officeDocument/2006/relationships/slide" Target="/ppt/slides/slide5.xml" Id="Rc929d3e31cf34325" /><Relationship Type="http://schemas.openxmlformats.org/officeDocument/2006/relationships/slide" Target="/ppt/slides/slide6.xml" Id="Rfea2cc333cf94fa3" /><Relationship Type="http://schemas.openxmlformats.org/officeDocument/2006/relationships/slide" Target="/ppt/slides/slide7.xml" Id="R96fe447e7d11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7bc2c271c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896ff70194f05" /><Relationship Type="http://schemas.openxmlformats.org/officeDocument/2006/relationships/theme" Target="/ppt/slideMasters/theme/theme1.xml" Id="R602f6131d62345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896ff7019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861966bb8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c32aa2575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a6863c8bc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cbd25a8e1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c3e00cb314d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58ca4d9f4b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bdb7d3ba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QUALITY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QUALITY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−152 763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883 601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 32 co Kåre Vollan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kvollan@online.no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960 785 479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QUALITY AS</a:t>
            </a:r>
          </a:p>
        </p:txBody>
      </p:sp>
    </p:spTree>
  </p:cSld>
  <p:clrMapOvr>
    <a:masterClrMapping xmlns:a="http://schemas.openxmlformats.org/drawingml/2006/main"/>
  </p:clrMapOvr>
</p:sld>
</file>