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05de95d48b4b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453d1b0e4949e4"/>
  </p:sldMasterIdLst>
  <p:sldIdLst>
    <p:sldId xmlns:r="http://schemas.openxmlformats.org/officeDocument/2006/relationships" id="256" r:id="R9d9cb162d6d74302"/>
    <p:sldId xmlns:r="http://schemas.openxmlformats.org/officeDocument/2006/relationships" id="257" r:id="Rbec2bfdcbc624505"/>
    <p:sldId xmlns:r="http://schemas.openxmlformats.org/officeDocument/2006/relationships" id="258" r:id="R4a7aae04d4fb4fa8"/>
    <p:sldId xmlns:r="http://schemas.openxmlformats.org/officeDocument/2006/relationships" id="259" r:id="Reab5a2385a8a4274"/>
    <p:sldId xmlns:r="http://schemas.openxmlformats.org/officeDocument/2006/relationships" id="260" r:id="R52e814d182ea4c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453d1b0e4949e4" /><Relationship Type="http://schemas.openxmlformats.org/officeDocument/2006/relationships/slide" Target="/ppt/slides/slide1.xml" Id="R9d9cb162d6d74302" /><Relationship Type="http://schemas.openxmlformats.org/officeDocument/2006/relationships/slide" Target="/ppt/slides/slide2.xml" Id="Rbec2bfdcbc624505" /><Relationship Type="http://schemas.openxmlformats.org/officeDocument/2006/relationships/slide" Target="/ppt/slides/slide3.xml" Id="R4a7aae04d4fb4fa8" /><Relationship Type="http://schemas.openxmlformats.org/officeDocument/2006/relationships/slide" Target="/ppt/slides/slide4.xml" Id="Reab5a2385a8a4274" /><Relationship Type="http://schemas.openxmlformats.org/officeDocument/2006/relationships/slide" Target="/ppt/slides/slide5.xml" Id="R52e814d182ea4c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836fc515be4c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1675e9ec44160" /><Relationship Type="http://schemas.openxmlformats.org/officeDocument/2006/relationships/theme" Target="/ppt/slideMasters/theme/theme1.xml" Id="Rd61d5d908cb44b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01675e9ec441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ccb867c1d4e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f935fc72b4f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5d2c4fcec24f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02b2585d0d43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fa675713d46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HILLEVÅGSGÅRDEN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HILLEVÅGSGÅRDEN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HILLEVÅGSGÅRDEN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HILLEVÅGSGÅRDEN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HILLEVÅGSGÅRDEN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HILLEVÅGSGÅRDEN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960 770 544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HILLEVÅGSGÅRDEN AS</a:t>
            </a:r>
          </a:p>
        </p:txBody>
      </p:sp>
    </p:spTree>
  </p:cSld>
  <p:clrMapOvr>
    <a:masterClrMapping xmlns:a="http://schemas.openxmlformats.org/drawingml/2006/main"/>
  </p:clrMapOvr>
</p:sld>
</file>